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6.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24.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25.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26.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37.xml" ContentType="application/vnd.openxmlformats-officedocument.presentationml.tags+xml"/>
  <Override PartName="/ppt/tags/tag38.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39.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44.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45.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46.xml" ContentType="application/vnd.openxmlformats-officedocument.presentationml.tags+xml"/>
  <Override PartName="/ppt/tags/tag47.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ags/tag68.xml" ContentType="application/vnd.openxmlformats-officedocument.presentationml.tags+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6"/>
  </p:notesMasterIdLst>
  <p:handoutMasterIdLst>
    <p:handoutMasterId r:id="rId77"/>
  </p:handoutMasterIdLst>
  <p:sldIdLst>
    <p:sldId id="257" r:id="rId5"/>
    <p:sldId id="258" r:id="rId6"/>
    <p:sldId id="262" r:id="rId7"/>
    <p:sldId id="261" r:id="rId8"/>
    <p:sldId id="259" r:id="rId9"/>
    <p:sldId id="268" r:id="rId10"/>
    <p:sldId id="267" r:id="rId11"/>
    <p:sldId id="264" r:id="rId12"/>
    <p:sldId id="265" r:id="rId13"/>
    <p:sldId id="269" r:id="rId14"/>
    <p:sldId id="266" r:id="rId15"/>
    <p:sldId id="270" r:id="rId16"/>
    <p:sldId id="271" r:id="rId17"/>
    <p:sldId id="273" r:id="rId18"/>
    <p:sldId id="272" r:id="rId19"/>
    <p:sldId id="282" r:id="rId20"/>
    <p:sldId id="284" r:id="rId21"/>
    <p:sldId id="283" r:id="rId22"/>
    <p:sldId id="274" r:id="rId23"/>
    <p:sldId id="285" r:id="rId24"/>
    <p:sldId id="286" r:id="rId25"/>
    <p:sldId id="287" r:id="rId26"/>
    <p:sldId id="288" r:id="rId27"/>
    <p:sldId id="336" r:id="rId28"/>
    <p:sldId id="289" r:id="rId29"/>
    <p:sldId id="290" r:id="rId30"/>
    <p:sldId id="291" r:id="rId31"/>
    <p:sldId id="292" r:id="rId32"/>
    <p:sldId id="293" r:id="rId33"/>
    <p:sldId id="294" r:id="rId34"/>
    <p:sldId id="297" r:id="rId35"/>
    <p:sldId id="298" r:id="rId36"/>
    <p:sldId id="295" r:id="rId37"/>
    <p:sldId id="300" r:id="rId38"/>
    <p:sldId id="296" r:id="rId39"/>
    <p:sldId id="299" r:id="rId40"/>
    <p:sldId id="301" r:id="rId41"/>
    <p:sldId id="335"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Lst>
  <p:sldSz cx="9144000" cy="6858000" type="screen4x3"/>
  <p:notesSz cx="7315200" cy="9601200"/>
  <p:custDataLst>
    <p:tags r:id="rId7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861C16-BDA2-458C-A6C2-BB91983CAF9B}" v="16" dt="2025-10-01T23:38:10.5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2602" y="53"/>
      </p:cViewPr>
      <p:guideLst>
        <p:guide orient="horz" pos="2160"/>
        <p:guide pos="2880"/>
      </p:guideLst>
    </p:cSldViewPr>
  </p:slideViewPr>
  <p:notesTextViewPr>
    <p:cViewPr>
      <p:scale>
        <a:sx n="1" d="1"/>
        <a:sy n="1" d="1"/>
      </p:scale>
      <p:origin x="0" y="0"/>
    </p:cViewPr>
  </p:notesTextViewPr>
  <p:sorterViewPr>
    <p:cViewPr>
      <p:scale>
        <a:sx n="160" d="100"/>
        <a:sy n="160" d="100"/>
      </p:scale>
      <p:origin x="0" y="0"/>
    </p:cViewPr>
  </p:sorterViewPr>
  <p:notesViewPr>
    <p:cSldViewPr>
      <p:cViewPr varScale="1">
        <p:scale>
          <a:sx n="119" d="100"/>
          <a:sy n="119" d="100"/>
        </p:scale>
        <p:origin x="-948"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microsoft.com/office/2015/10/relationships/revisionInfo" Target="revisionInfo.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ags" Target="tags/tag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ster, Charles R (DPS)" userId="68b8295d-f7cb-4246-ad46-a6e6ef7305ee" providerId="ADAL" clId="{94861C16-BDA2-458C-A6C2-BB91983CAF9B}"/>
    <pc:docChg chg="custSel modSld">
      <pc:chgData name="Foster, Charles R (DPS)" userId="68b8295d-f7cb-4246-ad46-a6e6ef7305ee" providerId="ADAL" clId="{94861C16-BDA2-458C-A6C2-BB91983CAF9B}" dt="2025-10-01T23:38:55.129" v="31" actId="14100"/>
      <pc:docMkLst>
        <pc:docMk/>
      </pc:docMkLst>
      <pc:sldChg chg="delSp modSp mod">
        <pc:chgData name="Foster, Charles R (DPS)" userId="68b8295d-f7cb-4246-ad46-a6e6ef7305ee" providerId="ADAL" clId="{94861C16-BDA2-458C-A6C2-BB91983CAF9B}" dt="2025-10-01T23:35:02.417" v="10" actId="1076"/>
        <pc:sldMkLst>
          <pc:docMk/>
          <pc:sldMk cId="1215362487" sldId="292"/>
        </pc:sldMkLst>
        <pc:spChg chg="mod ord">
          <ac:chgData name="Foster, Charles R (DPS)" userId="68b8295d-f7cb-4246-ad46-a6e6ef7305ee" providerId="ADAL" clId="{94861C16-BDA2-458C-A6C2-BB91983CAF9B}" dt="2025-10-01T23:34:48.962" v="8" actId="1076"/>
          <ac:spMkLst>
            <pc:docMk/>
            <pc:sldMk cId="1215362487" sldId="292"/>
            <ac:spMk id="5" creationId="{00000000-0000-0000-0000-000000000000}"/>
          </ac:spMkLst>
        </pc:spChg>
        <pc:spChg chg="mod">
          <ac:chgData name="Foster, Charles R (DPS)" userId="68b8295d-f7cb-4246-ad46-a6e6ef7305ee" providerId="ADAL" clId="{94861C16-BDA2-458C-A6C2-BB91983CAF9B}" dt="2025-10-01T23:35:02.417" v="10" actId="1076"/>
          <ac:spMkLst>
            <pc:docMk/>
            <pc:sldMk cId="1215362487" sldId="292"/>
            <ac:spMk id="6" creationId="{00000000-0000-0000-0000-000000000000}"/>
          </ac:spMkLst>
        </pc:spChg>
        <pc:spChg chg="del mod">
          <ac:chgData name="Foster, Charles R (DPS)" userId="68b8295d-f7cb-4246-ad46-a6e6ef7305ee" providerId="ADAL" clId="{94861C16-BDA2-458C-A6C2-BB91983CAF9B}" dt="2025-10-01T23:34:21.841" v="4" actId="478"/>
          <ac:spMkLst>
            <pc:docMk/>
            <pc:sldMk cId="1215362487" sldId="292"/>
            <ac:spMk id="7" creationId="{00000000-0000-0000-0000-000000000000}"/>
          </ac:spMkLst>
        </pc:spChg>
        <pc:picChg chg="mod">
          <ac:chgData name="Foster, Charles R (DPS)" userId="68b8295d-f7cb-4246-ad46-a6e6ef7305ee" providerId="ADAL" clId="{94861C16-BDA2-458C-A6C2-BB91983CAF9B}" dt="2025-10-01T23:34:40.088" v="7" actId="14100"/>
          <ac:picMkLst>
            <pc:docMk/>
            <pc:sldMk cId="1215362487" sldId="292"/>
            <ac:picMk id="4" creationId="{00000000-0000-0000-0000-000000000000}"/>
          </ac:picMkLst>
        </pc:picChg>
      </pc:sldChg>
      <pc:sldChg chg="delSp modSp mod">
        <pc:chgData name="Foster, Charles R (DPS)" userId="68b8295d-f7cb-4246-ad46-a6e6ef7305ee" providerId="ADAL" clId="{94861C16-BDA2-458C-A6C2-BB91983CAF9B}" dt="2025-10-01T23:35:29.840" v="14" actId="14100"/>
        <pc:sldMkLst>
          <pc:docMk/>
          <pc:sldMk cId="2607889413" sldId="293"/>
        </pc:sldMkLst>
        <pc:spChg chg="ord">
          <ac:chgData name="Foster, Charles R (DPS)" userId="68b8295d-f7cb-4246-ad46-a6e6ef7305ee" providerId="ADAL" clId="{94861C16-BDA2-458C-A6C2-BB91983CAF9B}" dt="2025-10-01T23:35:23.784" v="13" actId="166"/>
          <ac:spMkLst>
            <pc:docMk/>
            <pc:sldMk cId="2607889413" sldId="293"/>
            <ac:spMk id="6" creationId="{00000000-0000-0000-0000-000000000000}"/>
          </ac:spMkLst>
        </pc:spChg>
        <pc:spChg chg="del">
          <ac:chgData name="Foster, Charles R (DPS)" userId="68b8295d-f7cb-4246-ad46-a6e6ef7305ee" providerId="ADAL" clId="{94861C16-BDA2-458C-A6C2-BB91983CAF9B}" dt="2025-10-01T23:35:17.626" v="12" actId="478"/>
          <ac:spMkLst>
            <pc:docMk/>
            <pc:sldMk cId="2607889413" sldId="293"/>
            <ac:spMk id="7" creationId="{00000000-0000-0000-0000-000000000000}"/>
          </ac:spMkLst>
        </pc:spChg>
        <pc:picChg chg="mod">
          <ac:chgData name="Foster, Charles R (DPS)" userId="68b8295d-f7cb-4246-ad46-a6e6ef7305ee" providerId="ADAL" clId="{94861C16-BDA2-458C-A6C2-BB91983CAF9B}" dt="2025-10-01T23:35:29.840" v="14" actId="14100"/>
          <ac:picMkLst>
            <pc:docMk/>
            <pc:sldMk cId="2607889413" sldId="293"/>
            <ac:picMk id="4" creationId="{00000000-0000-0000-0000-000000000000}"/>
          </ac:picMkLst>
        </pc:picChg>
      </pc:sldChg>
      <pc:sldChg chg="modSp mod">
        <pc:chgData name="Foster, Charles R (DPS)" userId="68b8295d-f7cb-4246-ad46-a6e6ef7305ee" providerId="ADAL" clId="{94861C16-BDA2-458C-A6C2-BB91983CAF9B}" dt="2025-10-01T23:35:53.282" v="16" actId="1076"/>
        <pc:sldMkLst>
          <pc:docMk/>
          <pc:sldMk cId="4285263306" sldId="297"/>
        </pc:sldMkLst>
        <pc:spChg chg="mod">
          <ac:chgData name="Foster, Charles R (DPS)" userId="68b8295d-f7cb-4246-ad46-a6e6ef7305ee" providerId="ADAL" clId="{94861C16-BDA2-458C-A6C2-BB91983CAF9B}" dt="2025-10-01T23:35:53.282" v="16" actId="1076"/>
          <ac:spMkLst>
            <pc:docMk/>
            <pc:sldMk cId="4285263306" sldId="297"/>
            <ac:spMk id="2" creationId="{86E03308-89B4-E5A0-4AEF-F8E5A471FC6A}"/>
          </ac:spMkLst>
        </pc:spChg>
      </pc:sldChg>
      <pc:sldChg chg="delSp modSp mod">
        <pc:chgData name="Foster, Charles R (DPS)" userId="68b8295d-f7cb-4246-ad46-a6e6ef7305ee" providerId="ADAL" clId="{94861C16-BDA2-458C-A6C2-BB91983CAF9B}" dt="2025-10-01T23:37:23.415" v="25" actId="1076"/>
        <pc:sldMkLst>
          <pc:docMk/>
          <pc:sldMk cId="322773001" sldId="304"/>
        </pc:sldMkLst>
        <pc:spChg chg="mod ord">
          <ac:chgData name="Foster, Charles R (DPS)" userId="68b8295d-f7cb-4246-ad46-a6e6ef7305ee" providerId="ADAL" clId="{94861C16-BDA2-458C-A6C2-BB91983CAF9B}" dt="2025-10-01T23:37:12.098" v="24" actId="1076"/>
          <ac:spMkLst>
            <pc:docMk/>
            <pc:sldMk cId="322773001" sldId="304"/>
            <ac:spMk id="3" creationId="{00000000-0000-0000-0000-000000000000}"/>
          </ac:spMkLst>
        </pc:spChg>
        <pc:spChg chg="del">
          <ac:chgData name="Foster, Charles R (DPS)" userId="68b8295d-f7cb-4246-ad46-a6e6ef7305ee" providerId="ADAL" clId="{94861C16-BDA2-458C-A6C2-BB91983CAF9B}" dt="2025-10-01T23:36:34.817" v="18" actId="478"/>
          <ac:spMkLst>
            <pc:docMk/>
            <pc:sldMk cId="322773001" sldId="304"/>
            <ac:spMk id="10" creationId="{00000000-0000-0000-0000-000000000000}"/>
          </ac:spMkLst>
        </pc:spChg>
        <pc:picChg chg="mod">
          <ac:chgData name="Foster, Charles R (DPS)" userId="68b8295d-f7cb-4246-ad46-a6e6ef7305ee" providerId="ADAL" clId="{94861C16-BDA2-458C-A6C2-BB91983CAF9B}" dt="2025-10-01T23:37:23.415" v="25" actId="1076"/>
          <ac:picMkLst>
            <pc:docMk/>
            <pc:sldMk cId="322773001" sldId="304"/>
            <ac:picMk id="2050" creationId="{00000000-0000-0000-0000-000000000000}"/>
          </ac:picMkLst>
        </pc:picChg>
      </pc:sldChg>
      <pc:sldChg chg="modSp mod">
        <pc:chgData name="Foster, Charles R (DPS)" userId="68b8295d-f7cb-4246-ad46-a6e6ef7305ee" providerId="ADAL" clId="{94861C16-BDA2-458C-A6C2-BB91983CAF9B}" dt="2025-10-01T23:38:10.560" v="28" actId="14100"/>
        <pc:sldMkLst>
          <pc:docMk/>
          <pc:sldMk cId="2996834817" sldId="310"/>
        </pc:sldMkLst>
        <pc:spChg chg="mod">
          <ac:chgData name="Foster, Charles R (DPS)" userId="68b8295d-f7cb-4246-ad46-a6e6ef7305ee" providerId="ADAL" clId="{94861C16-BDA2-458C-A6C2-BB91983CAF9B}" dt="2025-10-01T23:38:04.314" v="27" actId="207"/>
          <ac:spMkLst>
            <pc:docMk/>
            <pc:sldMk cId="2996834817" sldId="310"/>
            <ac:spMk id="5" creationId="{00000000-0000-0000-0000-000000000000}"/>
          </ac:spMkLst>
        </pc:spChg>
        <pc:picChg chg="mod">
          <ac:chgData name="Foster, Charles R (DPS)" userId="68b8295d-f7cb-4246-ad46-a6e6ef7305ee" providerId="ADAL" clId="{94861C16-BDA2-458C-A6C2-BB91983CAF9B}" dt="2025-10-01T23:38:10.560" v="28" actId="14100"/>
          <ac:picMkLst>
            <pc:docMk/>
            <pc:sldMk cId="2996834817" sldId="310"/>
            <ac:picMk id="3074" creationId="{00000000-0000-0000-0000-000000000000}"/>
          </ac:picMkLst>
        </pc:picChg>
      </pc:sldChg>
      <pc:sldChg chg="modSp mod">
        <pc:chgData name="Foster, Charles R (DPS)" userId="68b8295d-f7cb-4246-ad46-a6e6ef7305ee" providerId="ADAL" clId="{94861C16-BDA2-458C-A6C2-BB91983CAF9B}" dt="2025-10-01T23:38:55.129" v="31" actId="14100"/>
        <pc:sldMkLst>
          <pc:docMk/>
          <pc:sldMk cId="2590781493" sldId="318"/>
        </pc:sldMkLst>
        <pc:spChg chg="ord">
          <ac:chgData name="Foster, Charles R (DPS)" userId="68b8295d-f7cb-4246-ad46-a6e6ef7305ee" providerId="ADAL" clId="{94861C16-BDA2-458C-A6C2-BB91983CAF9B}" dt="2025-10-01T23:38:45.791" v="30" actId="166"/>
          <ac:spMkLst>
            <pc:docMk/>
            <pc:sldMk cId="2590781493" sldId="318"/>
            <ac:spMk id="2" creationId="{00000000-0000-0000-0000-000000000000}"/>
          </ac:spMkLst>
        </pc:spChg>
        <pc:picChg chg="mod">
          <ac:chgData name="Foster, Charles R (DPS)" userId="68b8295d-f7cb-4246-ad46-a6e6ef7305ee" providerId="ADAL" clId="{94861C16-BDA2-458C-A6C2-BB91983CAF9B}" dt="2025-10-01T23:38:55.129" v="31" actId="14100"/>
          <ac:picMkLst>
            <pc:docMk/>
            <pc:sldMk cId="2590781493" sldId="318"/>
            <ac:picMk id="146436"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B80AE7-C98E-4A53-8829-83225DAACDD4}"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6D3D25D2-8305-4F22-AE9F-475753B06887}">
      <dgm:prSet custT="1"/>
      <dgm:spPr/>
      <dgm:t>
        <a:bodyPr/>
        <a:lstStyle/>
        <a:p>
          <a:r>
            <a:rPr lang="en-US" sz="1600" dirty="0"/>
            <a:t>Heated breath hose</a:t>
          </a:r>
        </a:p>
      </dgm:t>
    </dgm:pt>
    <dgm:pt modelId="{3871532B-65F4-41C2-8BDD-05032A9FB83A}" type="parTrans" cxnId="{4ED35BAC-1991-4E91-85F4-0956636E1A89}">
      <dgm:prSet/>
      <dgm:spPr/>
      <dgm:t>
        <a:bodyPr/>
        <a:lstStyle/>
        <a:p>
          <a:endParaRPr lang="en-US"/>
        </a:p>
      </dgm:t>
    </dgm:pt>
    <dgm:pt modelId="{52E0BD7B-C53B-49E8-B518-CFE7CEBE83D1}" type="sibTrans" cxnId="{4ED35BAC-1991-4E91-85F4-0956636E1A89}">
      <dgm:prSet/>
      <dgm:spPr/>
      <dgm:t>
        <a:bodyPr/>
        <a:lstStyle/>
        <a:p>
          <a:endParaRPr lang="en-US"/>
        </a:p>
      </dgm:t>
    </dgm:pt>
    <dgm:pt modelId="{8AAEC3BA-015D-4B95-B275-83D6F6CE9D72}">
      <dgm:prSet custT="1"/>
      <dgm:spPr/>
      <dgm:t>
        <a:bodyPr/>
        <a:lstStyle/>
        <a:p>
          <a:r>
            <a:rPr lang="en-US" sz="1600" dirty="0"/>
            <a:t>Prevents condensation of water vapor from the breath sample.  </a:t>
          </a:r>
        </a:p>
      </dgm:t>
    </dgm:pt>
    <dgm:pt modelId="{EB95F85C-27A2-4978-842A-CA5ACA8935D2}" type="parTrans" cxnId="{C6417597-8D19-476D-9811-680FCA1C67ED}">
      <dgm:prSet/>
      <dgm:spPr/>
      <dgm:t>
        <a:bodyPr/>
        <a:lstStyle/>
        <a:p>
          <a:endParaRPr lang="en-US"/>
        </a:p>
      </dgm:t>
    </dgm:pt>
    <dgm:pt modelId="{52F83898-4B01-4772-9C4B-4A3E46E898E5}" type="sibTrans" cxnId="{C6417597-8D19-476D-9811-680FCA1C67ED}">
      <dgm:prSet/>
      <dgm:spPr/>
      <dgm:t>
        <a:bodyPr/>
        <a:lstStyle/>
        <a:p>
          <a:endParaRPr lang="en-US"/>
        </a:p>
      </dgm:t>
    </dgm:pt>
    <dgm:pt modelId="{DE4DD763-BA64-482B-A211-A53D34EFB34A}">
      <dgm:prSet custT="1"/>
      <dgm:spPr/>
      <dgm:t>
        <a:bodyPr/>
        <a:lstStyle/>
        <a:p>
          <a:r>
            <a:rPr lang="en-US" sz="1600" dirty="0"/>
            <a:t>Dry gas compartment with internal regulator</a:t>
          </a:r>
        </a:p>
      </dgm:t>
    </dgm:pt>
    <dgm:pt modelId="{76F0C822-FB67-486C-8D0E-5F4069B3A471}" type="parTrans" cxnId="{8FED4949-D156-4593-9B1F-995A32FF8FC8}">
      <dgm:prSet/>
      <dgm:spPr/>
      <dgm:t>
        <a:bodyPr/>
        <a:lstStyle/>
        <a:p>
          <a:endParaRPr lang="en-US"/>
        </a:p>
      </dgm:t>
    </dgm:pt>
    <dgm:pt modelId="{F526D57E-1CD0-4970-B1D6-92BDF0B01B57}" type="sibTrans" cxnId="{8FED4949-D156-4593-9B1F-995A32FF8FC8}">
      <dgm:prSet/>
      <dgm:spPr/>
      <dgm:t>
        <a:bodyPr/>
        <a:lstStyle/>
        <a:p>
          <a:endParaRPr lang="en-US"/>
        </a:p>
      </dgm:t>
    </dgm:pt>
    <dgm:pt modelId="{70C2C8F8-E4F5-402A-95CE-C1AEA445EBE6}">
      <dgm:prSet custT="1"/>
      <dgm:spPr/>
      <dgm:t>
        <a:bodyPr/>
        <a:lstStyle/>
        <a:p>
          <a:r>
            <a:rPr lang="en-US" sz="1600" dirty="0"/>
            <a:t>Dry gas system delivers a known amount of ethanol to the </a:t>
          </a:r>
          <a:r>
            <a:rPr lang="en-US" sz="1600" dirty="0" err="1"/>
            <a:t>DataMaster</a:t>
          </a:r>
          <a:r>
            <a:rPr lang="en-US" sz="1600" dirty="0"/>
            <a:t> both before and after the subject sample.</a:t>
          </a:r>
        </a:p>
      </dgm:t>
    </dgm:pt>
    <dgm:pt modelId="{061047CD-983D-4206-870E-FB577D42C250}" type="parTrans" cxnId="{E69D50A0-4D3A-4362-BC23-634B942BF6C6}">
      <dgm:prSet/>
      <dgm:spPr/>
      <dgm:t>
        <a:bodyPr/>
        <a:lstStyle/>
        <a:p>
          <a:endParaRPr lang="en-US"/>
        </a:p>
      </dgm:t>
    </dgm:pt>
    <dgm:pt modelId="{FC4A2633-6290-4E3B-9722-FC7D3DE92F8A}" type="sibTrans" cxnId="{E69D50A0-4D3A-4362-BC23-634B942BF6C6}">
      <dgm:prSet/>
      <dgm:spPr/>
      <dgm:t>
        <a:bodyPr/>
        <a:lstStyle/>
        <a:p>
          <a:endParaRPr lang="en-US"/>
        </a:p>
      </dgm:t>
    </dgm:pt>
    <dgm:pt modelId="{07A39497-F6CE-4889-863C-F46DAACE8BA0}">
      <dgm:prSet custT="1"/>
      <dgm:spPr/>
      <dgm:t>
        <a:bodyPr/>
        <a:lstStyle/>
        <a:p>
          <a:r>
            <a:rPr lang="en-US" sz="1600" dirty="0"/>
            <a:t>Ensures the </a:t>
          </a:r>
          <a:r>
            <a:rPr lang="en-US" sz="1600" dirty="0" err="1"/>
            <a:t>DataMaster</a:t>
          </a:r>
          <a:r>
            <a:rPr lang="en-US" sz="1600" dirty="0"/>
            <a:t> is accurately recognizing and quantitating ethanol concentrations. </a:t>
          </a:r>
        </a:p>
      </dgm:t>
    </dgm:pt>
    <dgm:pt modelId="{F38CBF8A-6636-4079-AC8A-80B728CE8C94}" type="parTrans" cxnId="{95D5ED08-0381-4C09-BE33-AA5D9D0036A4}">
      <dgm:prSet/>
      <dgm:spPr/>
      <dgm:t>
        <a:bodyPr/>
        <a:lstStyle/>
        <a:p>
          <a:endParaRPr lang="en-US"/>
        </a:p>
      </dgm:t>
    </dgm:pt>
    <dgm:pt modelId="{F756301E-E694-4872-8E53-203A7E9F9657}" type="sibTrans" cxnId="{95D5ED08-0381-4C09-BE33-AA5D9D0036A4}">
      <dgm:prSet/>
      <dgm:spPr/>
      <dgm:t>
        <a:bodyPr/>
        <a:lstStyle/>
        <a:p>
          <a:endParaRPr lang="en-US"/>
        </a:p>
      </dgm:t>
    </dgm:pt>
    <dgm:pt modelId="{D9BBED08-A983-43AB-9300-FC7E218ECA89}">
      <dgm:prSet custT="1"/>
      <dgm:spPr/>
      <dgm:t>
        <a:bodyPr/>
        <a:lstStyle/>
        <a:p>
          <a:r>
            <a:rPr lang="en-US" sz="1600" dirty="0"/>
            <a:t>Internal regulator controls gas flow into the instrument. </a:t>
          </a:r>
        </a:p>
      </dgm:t>
    </dgm:pt>
    <dgm:pt modelId="{749B60BA-A2AA-430B-8E0E-A7182AB9189E}" type="parTrans" cxnId="{1ED5857D-8397-4272-84F2-8DDBA677F3F2}">
      <dgm:prSet/>
      <dgm:spPr/>
      <dgm:t>
        <a:bodyPr/>
        <a:lstStyle/>
        <a:p>
          <a:endParaRPr lang="en-US"/>
        </a:p>
      </dgm:t>
    </dgm:pt>
    <dgm:pt modelId="{2554CEB5-93E4-4A46-906F-CC6AA31B1D87}" type="sibTrans" cxnId="{1ED5857D-8397-4272-84F2-8DDBA677F3F2}">
      <dgm:prSet/>
      <dgm:spPr/>
      <dgm:t>
        <a:bodyPr/>
        <a:lstStyle/>
        <a:p>
          <a:endParaRPr lang="en-US"/>
        </a:p>
      </dgm:t>
    </dgm:pt>
    <dgm:pt modelId="{63F6EE85-6C57-4386-BBB2-546F981D38C9}">
      <dgm:prSet custT="1"/>
      <dgm:spPr/>
      <dgm:t>
        <a:bodyPr/>
        <a:lstStyle/>
        <a:p>
          <a:r>
            <a:rPr lang="en-US" sz="1600" dirty="0"/>
            <a:t>Black coated aluminum cover and RFI antenna</a:t>
          </a:r>
        </a:p>
      </dgm:t>
    </dgm:pt>
    <dgm:pt modelId="{126CBC29-5306-454E-B75E-987DB3B65137}" type="parTrans" cxnId="{97819263-A9BE-482C-B288-E3113CC28F92}">
      <dgm:prSet/>
      <dgm:spPr/>
      <dgm:t>
        <a:bodyPr/>
        <a:lstStyle/>
        <a:p>
          <a:endParaRPr lang="en-US"/>
        </a:p>
      </dgm:t>
    </dgm:pt>
    <dgm:pt modelId="{526FAE00-2733-48C0-85DA-B2A498774C32}" type="sibTrans" cxnId="{97819263-A9BE-482C-B288-E3113CC28F92}">
      <dgm:prSet/>
      <dgm:spPr/>
      <dgm:t>
        <a:bodyPr/>
        <a:lstStyle/>
        <a:p>
          <a:endParaRPr lang="en-US"/>
        </a:p>
      </dgm:t>
    </dgm:pt>
    <dgm:pt modelId="{12D1A105-3E86-4BEB-8AA3-7454067663E4}">
      <dgm:prSet custT="1"/>
      <dgm:spPr/>
      <dgm:t>
        <a:bodyPr/>
        <a:lstStyle/>
        <a:p>
          <a:r>
            <a:rPr lang="en-US" sz="1600" dirty="0"/>
            <a:t>Coating shields against radio frequencies interfering with the internal electronics</a:t>
          </a:r>
        </a:p>
      </dgm:t>
    </dgm:pt>
    <dgm:pt modelId="{6EEBD204-822C-4243-9D16-83EC955E8E61}" type="parTrans" cxnId="{49F1C602-5742-4339-8BDF-51C3BC37FC0A}">
      <dgm:prSet/>
      <dgm:spPr/>
      <dgm:t>
        <a:bodyPr/>
        <a:lstStyle/>
        <a:p>
          <a:endParaRPr lang="en-US"/>
        </a:p>
      </dgm:t>
    </dgm:pt>
    <dgm:pt modelId="{CDE24BA2-0F4D-4E37-A161-999A711759F0}" type="sibTrans" cxnId="{49F1C602-5742-4339-8BDF-51C3BC37FC0A}">
      <dgm:prSet/>
      <dgm:spPr/>
      <dgm:t>
        <a:bodyPr/>
        <a:lstStyle/>
        <a:p>
          <a:endParaRPr lang="en-US"/>
        </a:p>
      </dgm:t>
    </dgm:pt>
    <dgm:pt modelId="{705AA80B-9804-45AD-ABB5-E8A11583CE50}">
      <dgm:prSet custT="1"/>
      <dgm:spPr/>
      <dgm:t>
        <a:bodyPr/>
        <a:lstStyle/>
        <a:p>
          <a:r>
            <a:rPr lang="en-US" sz="1600" dirty="0"/>
            <a:t>Antenna detects radio frequency and stops test sequence</a:t>
          </a:r>
        </a:p>
      </dgm:t>
    </dgm:pt>
    <dgm:pt modelId="{C15B014A-F8A0-41BC-8174-B4DEBC8B70B0}" type="parTrans" cxnId="{3D8C7C6F-AE5D-4A13-BAB9-E4780B478846}">
      <dgm:prSet/>
      <dgm:spPr/>
      <dgm:t>
        <a:bodyPr/>
        <a:lstStyle/>
        <a:p>
          <a:endParaRPr lang="en-US"/>
        </a:p>
      </dgm:t>
    </dgm:pt>
    <dgm:pt modelId="{61EFC2DA-4658-40D4-AB76-1C6711F1AAC5}" type="sibTrans" cxnId="{3D8C7C6F-AE5D-4A13-BAB9-E4780B478846}">
      <dgm:prSet/>
      <dgm:spPr/>
      <dgm:t>
        <a:bodyPr/>
        <a:lstStyle/>
        <a:p>
          <a:endParaRPr lang="en-US"/>
        </a:p>
      </dgm:t>
    </dgm:pt>
    <dgm:pt modelId="{6E4A091E-D7B1-43C2-88E8-138643C393EA}" type="pres">
      <dgm:prSet presAssocID="{DEB80AE7-C98E-4A53-8829-83225DAACDD4}" presName="linear" presStyleCnt="0">
        <dgm:presLayoutVars>
          <dgm:dir/>
          <dgm:animLvl val="lvl"/>
          <dgm:resizeHandles val="exact"/>
        </dgm:presLayoutVars>
      </dgm:prSet>
      <dgm:spPr/>
    </dgm:pt>
    <dgm:pt modelId="{482D27A9-F18E-4943-8854-AE6FC17CEB95}" type="pres">
      <dgm:prSet presAssocID="{6D3D25D2-8305-4F22-AE9F-475753B06887}" presName="parentLin" presStyleCnt="0"/>
      <dgm:spPr/>
    </dgm:pt>
    <dgm:pt modelId="{5D76235C-DA0C-4F70-9DF5-D2E624B1E597}" type="pres">
      <dgm:prSet presAssocID="{6D3D25D2-8305-4F22-AE9F-475753B06887}" presName="parentLeftMargin" presStyleLbl="node1" presStyleIdx="0" presStyleCnt="3"/>
      <dgm:spPr/>
    </dgm:pt>
    <dgm:pt modelId="{D3E4BBEE-8E16-421E-BEEE-CCACDA94EA07}" type="pres">
      <dgm:prSet presAssocID="{6D3D25D2-8305-4F22-AE9F-475753B06887}" presName="parentText" presStyleLbl="node1" presStyleIdx="0" presStyleCnt="3">
        <dgm:presLayoutVars>
          <dgm:chMax val="0"/>
          <dgm:bulletEnabled val="1"/>
        </dgm:presLayoutVars>
      </dgm:prSet>
      <dgm:spPr/>
    </dgm:pt>
    <dgm:pt modelId="{FBF526E2-6FC5-4FA3-B92B-2133A6789631}" type="pres">
      <dgm:prSet presAssocID="{6D3D25D2-8305-4F22-AE9F-475753B06887}" presName="negativeSpace" presStyleCnt="0"/>
      <dgm:spPr/>
    </dgm:pt>
    <dgm:pt modelId="{9E92F9B0-4389-4E79-8E3D-D1827A669AA8}" type="pres">
      <dgm:prSet presAssocID="{6D3D25D2-8305-4F22-AE9F-475753B06887}" presName="childText" presStyleLbl="conFgAcc1" presStyleIdx="0" presStyleCnt="3">
        <dgm:presLayoutVars>
          <dgm:bulletEnabled val="1"/>
        </dgm:presLayoutVars>
      </dgm:prSet>
      <dgm:spPr/>
    </dgm:pt>
    <dgm:pt modelId="{A4FA51B5-A1DC-4A5A-B6C7-F8347BD5CC28}" type="pres">
      <dgm:prSet presAssocID="{52E0BD7B-C53B-49E8-B518-CFE7CEBE83D1}" presName="spaceBetweenRectangles" presStyleCnt="0"/>
      <dgm:spPr/>
    </dgm:pt>
    <dgm:pt modelId="{250598D9-5AB3-4FE4-A61E-D7C78C2FFC45}" type="pres">
      <dgm:prSet presAssocID="{DE4DD763-BA64-482B-A211-A53D34EFB34A}" presName="parentLin" presStyleCnt="0"/>
      <dgm:spPr/>
    </dgm:pt>
    <dgm:pt modelId="{E3B1ED44-32DC-46CD-80D7-EB96DBF06699}" type="pres">
      <dgm:prSet presAssocID="{DE4DD763-BA64-482B-A211-A53D34EFB34A}" presName="parentLeftMargin" presStyleLbl="node1" presStyleIdx="0" presStyleCnt="3"/>
      <dgm:spPr/>
    </dgm:pt>
    <dgm:pt modelId="{799369F6-ED00-4965-AEF7-C1107B103260}" type="pres">
      <dgm:prSet presAssocID="{DE4DD763-BA64-482B-A211-A53D34EFB34A}" presName="parentText" presStyleLbl="node1" presStyleIdx="1" presStyleCnt="3">
        <dgm:presLayoutVars>
          <dgm:chMax val="0"/>
          <dgm:bulletEnabled val="1"/>
        </dgm:presLayoutVars>
      </dgm:prSet>
      <dgm:spPr/>
    </dgm:pt>
    <dgm:pt modelId="{7811E663-AE40-4A87-8CB0-4109E10E016F}" type="pres">
      <dgm:prSet presAssocID="{DE4DD763-BA64-482B-A211-A53D34EFB34A}" presName="negativeSpace" presStyleCnt="0"/>
      <dgm:spPr/>
    </dgm:pt>
    <dgm:pt modelId="{842E141C-B686-43A9-B4F0-0FB9FCF0F8CA}" type="pres">
      <dgm:prSet presAssocID="{DE4DD763-BA64-482B-A211-A53D34EFB34A}" presName="childText" presStyleLbl="conFgAcc1" presStyleIdx="1" presStyleCnt="3">
        <dgm:presLayoutVars>
          <dgm:bulletEnabled val="1"/>
        </dgm:presLayoutVars>
      </dgm:prSet>
      <dgm:spPr/>
    </dgm:pt>
    <dgm:pt modelId="{267F0D9F-760F-447A-A297-76E5077E4FB4}" type="pres">
      <dgm:prSet presAssocID="{F526D57E-1CD0-4970-B1D6-92BDF0B01B57}" presName="spaceBetweenRectangles" presStyleCnt="0"/>
      <dgm:spPr/>
    </dgm:pt>
    <dgm:pt modelId="{A9DAE3AD-4984-460B-BFD6-62FB69118834}" type="pres">
      <dgm:prSet presAssocID="{63F6EE85-6C57-4386-BBB2-546F981D38C9}" presName="parentLin" presStyleCnt="0"/>
      <dgm:spPr/>
    </dgm:pt>
    <dgm:pt modelId="{80D49799-1030-4CA9-B948-9A86211AB34B}" type="pres">
      <dgm:prSet presAssocID="{63F6EE85-6C57-4386-BBB2-546F981D38C9}" presName="parentLeftMargin" presStyleLbl="node1" presStyleIdx="1" presStyleCnt="3"/>
      <dgm:spPr/>
    </dgm:pt>
    <dgm:pt modelId="{E6313232-57F1-456D-ADC9-67082F7322F5}" type="pres">
      <dgm:prSet presAssocID="{63F6EE85-6C57-4386-BBB2-546F981D38C9}" presName="parentText" presStyleLbl="node1" presStyleIdx="2" presStyleCnt="3">
        <dgm:presLayoutVars>
          <dgm:chMax val="0"/>
          <dgm:bulletEnabled val="1"/>
        </dgm:presLayoutVars>
      </dgm:prSet>
      <dgm:spPr/>
    </dgm:pt>
    <dgm:pt modelId="{059EB3ED-CA89-4064-8A3E-2E4D1D717805}" type="pres">
      <dgm:prSet presAssocID="{63F6EE85-6C57-4386-BBB2-546F981D38C9}" presName="negativeSpace" presStyleCnt="0"/>
      <dgm:spPr/>
    </dgm:pt>
    <dgm:pt modelId="{9D0E2BF2-FA4B-461F-8F60-58038BD1089F}" type="pres">
      <dgm:prSet presAssocID="{63F6EE85-6C57-4386-BBB2-546F981D38C9}" presName="childText" presStyleLbl="conFgAcc1" presStyleIdx="2" presStyleCnt="3">
        <dgm:presLayoutVars>
          <dgm:bulletEnabled val="1"/>
        </dgm:presLayoutVars>
      </dgm:prSet>
      <dgm:spPr/>
    </dgm:pt>
  </dgm:ptLst>
  <dgm:cxnLst>
    <dgm:cxn modelId="{49F1C602-5742-4339-8BDF-51C3BC37FC0A}" srcId="{63F6EE85-6C57-4386-BBB2-546F981D38C9}" destId="{12D1A105-3E86-4BEB-8AA3-7454067663E4}" srcOrd="0" destOrd="0" parTransId="{6EEBD204-822C-4243-9D16-83EC955E8E61}" sibTransId="{CDE24BA2-0F4D-4E37-A161-999A711759F0}"/>
    <dgm:cxn modelId="{95D5ED08-0381-4C09-BE33-AA5D9D0036A4}" srcId="{70C2C8F8-E4F5-402A-95CE-C1AEA445EBE6}" destId="{07A39497-F6CE-4889-863C-F46DAACE8BA0}" srcOrd="0" destOrd="0" parTransId="{F38CBF8A-6636-4079-AC8A-80B728CE8C94}" sibTransId="{F756301E-E694-4872-8E53-203A7E9F9657}"/>
    <dgm:cxn modelId="{12DF9612-3D00-4E28-81B7-FDB9E610CF49}" type="presOf" srcId="{DEB80AE7-C98E-4A53-8829-83225DAACDD4}" destId="{6E4A091E-D7B1-43C2-88E8-138643C393EA}" srcOrd="0" destOrd="0" presId="urn:microsoft.com/office/officeart/2005/8/layout/list1"/>
    <dgm:cxn modelId="{DE87A33C-6264-43B3-B5B8-348A387A9386}" type="presOf" srcId="{6D3D25D2-8305-4F22-AE9F-475753B06887}" destId="{D3E4BBEE-8E16-421E-BEEE-CCACDA94EA07}" srcOrd="1" destOrd="0" presId="urn:microsoft.com/office/officeart/2005/8/layout/list1"/>
    <dgm:cxn modelId="{97819263-A9BE-482C-B288-E3113CC28F92}" srcId="{DEB80AE7-C98E-4A53-8829-83225DAACDD4}" destId="{63F6EE85-6C57-4386-BBB2-546F981D38C9}" srcOrd="2" destOrd="0" parTransId="{126CBC29-5306-454E-B75E-987DB3B65137}" sibTransId="{526FAE00-2733-48C0-85DA-B2A498774C32}"/>
    <dgm:cxn modelId="{8FED4949-D156-4593-9B1F-995A32FF8FC8}" srcId="{DEB80AE7-C98E-4A53-8829-83225DAACDD4}" destId="{DE4DD763-BA64-482B-A211-A53D34EFB34A}" srcOrd="1" destOrd="0" parTransId="{76F0C822-FB67-486C-8D0E-5F4069B3A471}" sibTransId="{F526D57E-1CD0-4970-B1D6-92BDF0B01B57}"/>
    <dgm:cxn modelId="{2DE3DD6B-22EA-41D5-AD47-6C91A199A788}" type="presOf" srcId="{63F6EE85-6C57-4386-BBB2-546F981D38C9}" destId="{80D49799-1030-4CA9-B948-9A86211AB34B}" srcOrd="0" destOrd="0" presId="urn:microsoft.com/office/officeart/2005/8/layout/list1"/>
    <dgm:cxn modelId="{3D8C7C6F-AE5D-4A13-BAB9-E4780B478846}" srcId="{63F6EE85-6C57-4386-BBB2-546F981D38C9}" destId="{705AA80B-9804-45AD-ABB5-E8A11583CE50}" srcOrd="1" destOrd="0" parTransId="{C15B014A-F8A0-41BC-8174-B4DEBC8B70B0}" sibTransId="{61EFC2DA-4658-40D4-AB76-1C6711F1AAC5}"/>
    <dgm:cxn modelId="{3DE6A470-AA2B-47DA-BA28-F7CF37D00D77}" type="presOf" srcId="{12D1A105-3E86-4BEB-8AA3-7454067663E4}" destId="{9D0E2BF2-FA4B-461F-8F60-58038BD1089F}" srcOrd="0" destOrd="0" presId="urn:microsoft.com/office/officeart/2005/8/layout/list1"/>
    <dgm:cxn modelId="{E5B9F452-7F77-4705-9BB0-86C2DF031210}" type="presOf" srcId="{07A39497-F6CE-4889-863C-F46DAACE8BA0}" destId="{842E141C-B686-43A9-B4F0-0FB9FCF0F8CA}" srcOrd="0" destOrd="1" presId="urn:microsoft.com/office/officeart/2005/8/layout/list1"/>
    <dgm:cxn modelId="{1ED5857D-8397-4272-84F2-8DDBA677F3F2}" srcId="{DE4DD763-BA64-482B-A211-A53D34EFB34A}" destId="{D9BBED08-A983-43AB-9300-FC7E218ECA89}" srcOrd="1" destOrd="0" parTransId="{749B60BA-A2AA-430B-8E0E-A7182AB9189E}" sibTransId="{2554CEB5-93E4-4A46-906F-CC6AA31B1D87}"/>
    <dgm:cxn modelId="{57C8307E-AFBA-44EB-9F43-53212664AA88}" type="presOf" srcId="{705AA80B-9804-45AD-ABB5-E8A11583CE50}" destId="{9D0E2BF2-FA4B-461F-8F60-58038BD1089F}" srcOrd="0" destOrd="1" presId="urn:microsoft.com/office/officeart/2005/8/layout/list1"/>
    <dgm:cxn modelId="{C6417597-8D19-476D-9811-680FCA1C67ED}" srcId="{6D3D25D2-8305-4F22-AE9F-475753B06887}" destId="{8AAEC3BA-015D-4B95-B275-83D6F6CE9D72}" srcOrd="0" destOrd="0" parTransId="{EB95F85C-27A2-4978-842A-CA5ACA8935D2}" sibTransId="{52F83898-4B01-4772-9C4B-4A3E46E898E5}"/>
    <dgm:cxn modelId="{894C8A97-DC53-4A56-A77C-D607C760F5E5}" type="presOf" srcId="{DE4DD763-BA64-482B-A211-A53D34EFB34A}" destId="{E3B1ED44-32DC-46CD-80D7-EB96DBF06699}" srcOrd="0" destOrd="0" presId="urn:microsoft.com/office/officeart/2005/8/layout/list1"/>
    <dgm:cxn modelId="{E69D50A0-4D3A-4362-BC23-634B942BF6C6}" srcId="{DE4DD763-BA64-482B-A211-A53D34EFB34A}" destId="{70C2C8F8-E4F5-402A-95CE-C1AEA445EBE6}" srcOrd="0" destOrd="0" parTransId="{061047CD-983D-4206-870E-FB577D42C250}" sibTransId="{FC4A2633-6290-4E3B-9722-FC7D3DE92F8A}"/>
    <dgm:cxn modelId="{5C4A78A3-AB60-42A8-967B-D1C32F5C211E}" type="presOf" srcId="{D9BBED08-A983-43AB-9300-FC7E218ECA89}" destId="{842E141C-B686-43A9-B4F0-0FB9FCF0F8CA}" srcOrd="0" destOrd="2" presId="urn:microsoft.com/office/officeart/2005/8/layout/list1"/>
    <dgm:cxn modelId="{6BF21DA6-8765-4454-A49F-F03FAF602E33}" type="presOf" srcId="{8AAEC3BA-015D-4B95-B275-83D6F6CE9D72}" destId="{9E92F9B0-4389-4E79-8E3D-D1827A669AA8}" srcOrd="0" destOrd="0" presId="urn:microsoft.com/office/officeart/2005/8/layout/list1"/>
    <dgm:cxn modelId="{4ED35BAC-1991-4E91-85F4-0956636E1A89}" srcId="{DEB80AE7-C98E-4A53-8829-83225DAACDD4}" destId="{6D3D25D2-8305-4F22-AE9F-475753B06887}" srcOrd="0" destOrd="0" parTransId="{3871532B-65F4-41C2-8BDD-05032A9FB83A}" sibTransId="{52E0BD7B-C53B-49E8-B518-CFE7CEBE83D1}"/>
    <dgm:cxn modelId="{A7030DC4-51DB-4994-9B11-0E442606FE86}" type="presOf" srcId="{DE4DD763-BA64-482B-A211-A53D34EFB34A}" destId="{799369F6-ED00-4965-AEF7-C1107B103260}" srcOrd="1" destOrd="0" presId="urn:microsoft.com/office/officeart/2005/8/layout/list1"/>
    <dgm:cxn modelId="{26369ACC-3617-4ED0-858F-625E3D4378CF}" type="presOf" srcId="{63F6EE85-6C57-4386-BBB2-546F981D38C9}" destId="{E6313232-57F1-456D-ADC9-67082F7322F5}" srcOrd="1" destOrd="0" presId="urn:microsoft.com/office/officeart/2005/8/layout/list1"/>
    <dgm:cxn modelId="{2B7591E5-12A5-49CB-8687-2A7334E3C207}" type="presOf" srcId="{6D3D25D2-8305-4F22-AE9F-475753B06887}" destId="{5D76235C-DA0C-4F70-9DF5-D2E624B1E597}" srcOrd="0" destOrd="0" presId="urn:microsoft.com/office/officeart/2005/8/layout/list1"/>
    <dgm:cxn modelId="{83E123E8-577F-4FB3-B471-78AEFD83291F}" type="presOf" srcId="{70C2C8F8-E4F5-402A-95CE-C1AEA445EBE6}" destId="{842E141C-B686-43A9-B4F0-0FB9FCF0F8CA}" srcOrd="0" destOrd="0" presId="urn:microsoft.com/office/officeart/2005/8/layout/list1"/>
    <dgm:cxn modelId="{CCD617D7-93FC-4E02-9E21-5280FBC6977B}" type="presParOf" srcId="{6E4A091E-D7B1-43C2-88E8-138643C393EA}" destId="{482D27A9-F18E-4943-8854-AE6FC17CEB95}" srcOrd="0" destOrd="0" presId="urn:microsoft.com/office/officeart/2005/8/layout/list1"/>
    <dgm:cxn modelId="{9011B379-87E1-4D1A-A842-9CAB692139EE}" type="presParOf" srcId="{482D27A9-F18E-4943-8854-AE6FC17CEB95}" destId="{5D76235C-DA0C-4F70-9DF5-D2E624B1E597}" srcOrd="0" destOrd="0" presId="urn:microsoft.com/office/officeart/2005/8/layout/list1"/>
    <dgm:cxn modelId="{777A1688-A9B9-498A-AF7F-ABFA545E410A}" type="presParOf" srcId="{482D27A9-F18E-4943-8854-AE6FC17CEB95}" destId="{D3E4BBEE-8E16-421E-BEEE-CCACDA94EA07}" srcOrd="1" destOrd="0" presId="urn:microsoft.com/office/officeart/2005/8/layout/list1"/>
    <dgm:cxn modelId="{C7695D5B-8D85-4174-B9F2-651E12B5176F}" type="presParOf" srcId="{6E4A091E-D7B1-43C2-88E8-138643C393EA}" destId="{FBF526E2-6FC5-4FA3-B92B-2133A6789631}" srcOrd="1" destOrd="0" presId="urn:microsoft.com/office/officeart/2005/8/layout/list1"/>
    <dgm:cxn modelId="{E4BB4FDC-EE09-4280-91E5-61EDC1BFD680}" type="presParOf" srcId="{6E4A091E-D7B1-43C2-88E8-138643C393EA}" destId="{9E92F9B0-4389-4E79-8E3D-D1827A669AA8}" srcOrd="2" destOrd="0" presId="urn:microsoft.com/office/officeart/2005/8/layout/list1"/>
    <dgm:cxn modelId="{2EBE184E-F4A9-49A2-876B-CA463EAC229C}" type="presParOf" srcId="{6E4A091E-D7B1-43C2-88E8-138643C393EA}" destId="{A4FA51B5-A1DC-4A5A-B6C7-F8347BD5CC28}" srcOrd="3" destOrd="0" presId="urn:microsoft.com/office/officeart/2005/8/layout/list1"/>
    <dgm:cxn modelId="{A061C569-CBEE-4150-BBA1-1D78E79F34E7}" type="presParOf" srcId="{6E4A091E-D7B1-43C2-88E8-138643C393EA}" destId="{250598D9-5AB3-4FE4-A61E-D7C78C2FFC45}" srcOrd="4" destOrd="0" presId="urn:microsoft.com/office/officeart/2005/8/layout/list1"/>
    <dgm:cxn modelId="{6110AEFE-DC8C-480E-8BD8-053A633D84FC}" type="presParOf" srcId="{250598D9-5AB3-4FE4-A61E-D7C78C2FFC45}" destId="{E3B1ED44-32DC-46CD-80D7-EB96DBF06699}" srcOrd="0" destOrd="0" presId="urn:microsoft.com/office/officeart/2005/8/layout/list1"/>
    <dgm:cxn modelId="{EC713E4E-821D-450D-A2C7-D7BEBC01C9F9}" type="presParOf" srcId="{250598D9-5AB3-4FE4-A61E-D7C78C2FFC45}" destId="{799369F6-ED00-4965-AEF7-C1107B103260}" srcOrd="1" destOrd="0" presId="urn:microsoft.com/office/officeart/2005/8/layout/list1"/>
    <dgm:cxn modelId="{CEE23FDD-CEE0-40FF-AAAE-73EB3EE206E2}" type="presParOf" srcId="{6E4A091E-D7B1-43C2-88E8-138643C393EA}" destId="{7811E663-AE40-4A87-8CB0-4109E10E016F}" srcOrd="5" destOrd="0" presId="urn:microsoft.com/office/officeart/2005/8/layout/list1"/>
    <dgm:cxn modelId="{038D89A2-C496-4C41-BD9E-BA4B3E90CC40}" type="presParOf" srcId="{6E4A091E-D7B1-43C2-88E8-138643C393EA}" destId="{842E141C-B686-43A9-B4F0-0FB9FCF0F8CA}" srcOrd="6" destOrd="0" presId="urn:microsoft.com/office/officeart/2005/8/layout/list1"/>
    <dgm:cxn modelId="{9FB4FB11-EC04-4410-88B7-D01914C82F3E}" type="presParOf" srcId="{6E4A091E-D7B1-43C2-88E8-138643C393EA}" destId="{267F0D9F-760F-447A-A297-76E5077E4FB4}" srcOrd="7" destOrd="0" presId="urn:microsoft.com/office/officeart/2005/8/layout/list1"/>
    <dgm:cxn modelId="{DE93BBB6-42D3-481F-97BD-BA74B3F8E385}" type="presParOf" srcId="{6E4A091E-D7B1-43C2-88E8-138643C393EA}" destId="{A9DAE3AD-4984-460B-BFD6-62FB69118834}" srcOrd="8" destOrd="0" presId="urn:microsoft.com/office/officeart/2005/8/layout/list1"/>
    <dgm:cxn modelId="{B5208CDF-FF28-4B44-AA67-86FF8F1412A4}" type="presParOf" srcId="{A9DAE3AD-4984-460B-BFD6-62FB69118834}" destId="{80D49799-1030-4CA9-B948-9A86211AB34B}" srcOrd="0" destOrd="0" presId="urn:microsoft.com/office/officeart/2005/8/layout/list1"/>
    <dgm:cxn modelId="{850F476F-1793-4654-B207-41425F2B6E2E}" type="presParOf" srcId="{A9DAE3AD-4984-460B-BFD6-62FB69118834}" destId="{E6313232-57F1-456D-ADC9-67082F7322F5}" srcOrd="1" destOrd="0" presId="urn:microsoft.com/office/officeart/2005/8/layout/list1"/>
    <dgm:cxn modelId="{D157552A-E160-437A-9056-7B2A2A3FF43D}" type="presParOf" srcId="{6E4A091E-D7B1-43C2-88E8-138643C393EA}" destId="{059EB3ED-CA89-4064-8A3E-2E4D1D717805}" srcOrd="9" destOrd="0" presId="urn:microsoft.com/office/officeart/2005/8/layout/list1"/>
    <dgm:cxn modelId="{5BC68809-3C52-420B-96F1-F9D0F46A4383}" type="presParOf" srcId="{6E4A091E-D7B1-43C2-88E8-138643C393EA}" destId="{9D0E2BF2-FA4B-461F-8F60-58038BD1089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FEF1C60-78A9-4868-9E3A-1680AAADB6EA}"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BC9D14A0-2259-4119-88EA-918CBC2D0AE2}">
      <dgm:prSet/>
      <dgm:spPr/>
      <dgm:t>
        <a:bodyPr/>
        <a:lstStyle/>
        <a:p>
          <a:r>
            <a:rPr lang="en-US" dirty="0"/>
            <a:t>The breath analysis portion of the test is automatic.  Once in progress, the operator cannot alter the outcome of the test.</a:t>
          </a:r>
        </a:p>
      </dgm:t>
    </dgm:pt>
    <dgm:pt modelId="{005ED8E7-C316-4CC5-828D-B8372CD71B55}" type="parTrans" cxnId="{B2BD1124-2525-4A61-A2C9-730A590D5E9C}">
      <dgm:prSet/>
      <dgm:spPr/>
      <dgm:t>
        <a:bodyPr/>
        <a:lstStyle/>
        <a:p>
          <a:endParaRPr lang="en-US"/>
        </a:p>
      </dgm:t>
    </dgm:pt>
    <dgm:pt modelId="{465D820D-A33F-43C8-B8FE-D925C7AFEE61}" type="sibTrans" cxnId="{B2BD1124-2525-4A61-A2C9-730A590D5E9C}">
      <dgm:prSet/>
      <dgm:spPr/>
      <dgm:t>
        <a:bodyPr/>
        <a:lstStyle/>
        <a:p>
          <a:endParaRPr lang="en-US"/>
        </a:p>
      </dgm:t>
    </dgm:pt>
    <dgm:pt modelId="{87CE4B6A-1938-4B13-94F2-42C1354549A7}">
      <dgm:prSet/>
      <dgm:spPr/>
      <dgm:t>
        <a:bodyPr/>
        <a:lstStyle/>
        <a:p>
          <a:r>
            <a:rPr lang="en-US"/>
            <a:t>The duty of the breath test operator during the breath analysis portion of the sequence is to instruct the subject how and when to provide a sample.</a:t>
          </a:r>
        </a:p>
      </dgm:t>
    </dgm:pt>
    <dgm:pt modelId="{726F4067-8911-49A9-AA1F-8A69A1AE5823}" type="parTrans" cxnId="{D00E82C6-4ADB-4DB0-87F0-5112B6F43AFA}">
      <dgm:prSet/>
      <dgm:spPr/>
      <dgm:t>
        <a:bodyPr/>
        <a:lstStyle/>
        <a:p>
          <a:endParaRPr lang="en-US"/>
        </a:p>
      </dgm:t>
    </dgm:pt>
    <dgm:pt modelId="{CF06E86F-7801-4EDA-BAC7-5FD95CCCB29B}" type="sibTrans" cxnId="{D00E82C6-4ADB-4DB0-87F0-5112B6F43AFA}">
      <dgm:prSet/>
      <dgm:spPr/>
      <dgm:t>
        <a:bodyPr/>
        <a:lstStyle/>
        <a:p>
          <a:endParaRPr lang="en-US"/>
        </a:p>
      </dgm:t>
    </dgm:pt>
    <dgm:pt modelId="{131082FD-2260-4E46-A9ED-BB48E5829F42}" type="pres">
      <dgm:prSet presAssocID="{FFEF1C60-78A9-4868-9E3A-1680AAADB6EA}" presName="diagram" presStyleCnt="0">
        <dgm:presLayoutVars>
          <dgm:dir/>
          <dgm:resizeHandles val="exact"/>
        </dgm:presLayoutVars>
      </dgm:prSet>
      <dgm:spPr/>
    </dgm:pt>
    <dgm:pt modelId="{69F70058-B046-4C09-92F4-63FEECF411F7}" type="pres">
      <dgm:prSet presAssocID="{BC9D14A0-2259-4119-88EA-918CBC2D0AE2}" presName="node" presStyleLbl="node1" presStyleIdx="0" presStyleCnt="2">
        <dgm:presLayoutVars>
          <dgm:bulletEnabled val="1"/>
        </dgm:presLayoutVars>
      </dgm:prSet>
      <dgm:spPr/>
    </dgm:pt>
    <dgm:pt modelId="{4EC99AB3-8D3B-43C0-A0D6-A9E8A0C78501}" type="pres">
      <dgm:prSet presAssocID="{465D820D-A33F-43C8-B8FE-D925C7AFEE61}" presName="sibTrans" presStyleCnt="0"/>
      <dgm:spPr/>
    </dgm:pt>
    <dgm:pt modelId="{ACC7EDF0-3BB3-4AB7-AA26-0155863339FD}" type="pres">
      <dgm:prSet presAssocID="{87CE4B6A-1938-4B13-94F2-42C1354549A7}" presName="node" presStyleLbl="node1" presStyleIdx="1" presStyleCnt="2">
        <dgm:presLayoutVars>
          <dgm:bulletEnabled val="1"/>
        </dgm:presLayoutVars>
      </dgm:prSet>
      <dgm:spPr/>
    </dgm:pt>
  </dgm:ptLst>
  <dgm:cxnLst>
    <dgm:cxn modelId="{B8520209-887F-416F-A45E-6CC5F4F85530}" type="presOf" srcId="{87CE4B6A-1938-4B13-94F2-42C1354549A7}" destId="{ACC7EDF0-3BB3-4AB7-AA26-0155863339FD}" srcOrd="0" destOrd="0" presId="urn:microsoft.com/office/officeart/2005/8/layout/default"/>
    <dgm:cxn modelId="{173EDE20-44DB-40B3-9593-F85C8C4512BD}" type="presOf" srcId="{BC9D14A0-2259-4119-88EA-918CBC2D0AE2}" destId="{69F70058-B046-4C09-92F4-63FEECF411F7}" srcOrd="0" destOrd="0" presId="urn:microsoft.com/office/officeart/2005/8/layout/default"/>
    <dgm:cxn modelId="{B2BD1124-2525-4A61-A2C9-730A590D5E9C}" srcId="{FFEF1C60-78A9-4868-9E3A-1680AAADB6EA}" destId="{BC9D14A0-2259-4119-88EA-918CBC2D0AE2}" srcOrd="0" destOrd="0" parTransId="{005ED8E7-C316-4CC5-828D-B8372CD71B55}" sibTransId="{465D820D-A33F-43C8-B8FE-D925C7AFEE61}"/>
    <dgm:cxn modelId="{9F7E9161-20AB-4D81-BCAF-6984913FD948}" type="presOf" srcId="{FFEF1C60-78A9-4868-9E3A-1680AAADB6EA}" destId="{131082FD-2260-4E46-A9ED-BB48E5829F42}" srcOrd="0" destOrd="0" presId="urn:microsoft.com/office/officeart/2005/8/layout/default"/>
    <dgm:cxn modelId="{D00E82C6-4ADB-4DB0-87F0-5112B6F43AFA}" srcId="{FFEF1C60-78A9-4868-9E3A-1680AAADB6EA}" destId="{87CE4B6A-1938-4B13-94F2-42C1354549A7}" srcOrd="1" destOrd="0" parTransId="{726F4067-8911-49A9-AA1F-8A69A1AE5823}" sibTransId="{CF06E86F-7801-4EDA-BAC7-5FD95CCCB29B}"/>
    <dgm:cxn modelId="{3179DFBE-FEBA-4172-95D5-40EBC745E4CF}" type="presParOf" srcId="{131082FD-2260-4E46-A9ED-BB48E5829F42}" destId="{69F70058-B046-4C09-92F4-63FEECF411F7}" srcOrd="0" destOrd="0" presId="urn:microsoft.com/office/officeart/2005/8/layout/default"/>
    <dgm:cxn modelId="{636ADC6B-7A0A-4A09-8A9B-1E92A9AB4334}" type="presParOf" srcId="{131082FD-2260-4E46-A9ED-BB48E5829F42}" destId="{4EC99AB3-8D3B-43C0-A0D6-A9E8A0C78501}" srcOrd="1" destOrd="0" presId="urn:microsoft.com/office/officeart/2005/8/layout/default"/>
    <dgm:cxn modelId="{78F805E6-6802-4846-BBA2-CDBFC03D9870}" type="presParOf" srcId="{131082FD-2260-4E46-A9ED-BB48E5829F42}" destId="{ACC7EDF0-3BB3-4AB7-AA26-0155863339FD}"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05F8DB8-01E7-4AF2-B8E1-4959C66F0FC4}"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82B7A506-082C-41CE-8D76-9563EA75FCDC}">
      <dgm:prSet/>
      <dgm:spPr/>
      <dgm:t>
        <a:bodyPr/>
        <a:lstStyle/>
        <a:p>
          <a:r>
            <a:rPr lang="en-US" dirty="0"/>
            <a:t>As the subject is providing a sample, the instrument will give a sustained tone if the sample is above the minimum flow rate.</a:t>
          </a:r>
        </a:p>
      </dgm:t>
    </dgm:pt>
    <dgm:pt modelId="{D8B61421-04D1-4520-BA0F-BA661E7B98A1}" type="parTrans" cxnId="{1FE6D907-C5C5-4C8C-B26C-F96CAB5AB843}">
      <dgm:prSet/>
      <dgm:spPr/>
      <dgm:t>
        <a:bodyPr/>
        <a:lstStyle/>
        <a:p>
          <a:endParaRPr lang="en-US"/>
        </a:p>
      </dgm:t>
    </dgm:pt>
    <dgm:pt modelId="{37152F6D-A9BF-4DBE-8C19-E0A51DB75BA2}" type="sibTrans" cxnId="{1FE6D907-C5C5-4C8C-B26C-F96CAB5AB843}">
      <dgm:prSet/>
      <dgm:spPr/>
      <dgm:t>
        <a:bodyPr/>
        <a:lstStyle/>
        <a:p>
          <a:endParaRPr lang="en-US"/>
        </a:p>
      </dgm:t>
    </dgm:pt>
    <dgm:pt modelId="{B4D668E7-125F-4FD0-89A6-640611062013}">
      <dgm:prSet/>
      <dgm:spPr/>
      <dgm:t>
        <a:bodyPr/>
        <a:lstStyle/>
        <a:p>
          <a:r>
            <a:rPr lang="en-US" dirty="0"/>
            <a:t>If the sample is below the minimum flow rate, the instrument will give an intermittent tone (beeping).</a:t>
          </a:r>
        </a:p>
      </dgm:t>
    </dgm:pt>
    <dgm:pt modelId="{604FF8C2-EEE1-479E-A2F7-8049BF0FDAE0}" type="parTrans" cxnId="{4662BDEF-15B2-41E5-8325-7AF0443BB15D}">
      <dgm:prSet/>
      <dgm:spPr/>
      <dgm:t>
        <a:bodyPr/>
        <a:lstStyle/>
        <a:p>
          <a:endParaRPr lang="en-US"/>
        </a:p>
      </dgm:t>
    </dgm:pt>
    <dgm:pt modelId="{9EA84DC9-B595-4CCC-AA43-A5DDED1E9B44}" type="sibTrans" cxnId="{4662BDEF-15B2-41E5-8325-7AF0443BB15D}">
      <dgm:prSet/>
      <dgm:spPr/>
      <dgm:t>
        <a:bodyPr/>
        <a:lstStyle/>
        <a:p>
          <a:endParaRPr lang="en-US"/>
        </a:p>
      </dgm:t>
    </dgm:pt>
    <dgm:pt modelId="{232A0098-5C41-4EBD-BAEB-A97303BC2C8A}" type="pres">
      <dgm:prSet presAssocID="{C05F8DB8-01E7-4AF2-B8E1-4959C66F0FC4}" presName="vert0" presStyleCnt="0">
        <dgm:presLayoutVars>
          <dgm:dir/>
          <dgm:animOne val="branch"/>
          <dgm:animLvl val="lvl"/>
        </dgm:presLayoutVars>
      </dgm:prSet>
      <dgm:spPr/>
    </dgm:pt>
    <dgm:pt modelId="{80353C0D-2D45-4F86-89CF-CF87367C9CD8}" type="pres">
      <dgm:prSet presAssocID="{82B7A506-082C-41CE-8D76-9563EA75FCDC}" presName="thickLine" presStyleLbl="alignNode1" presStyleIdx="0" presStyleCnt="2"/>
      <dgm:spPr/>
    </dgm:pt>
    <dgm:pt modelId="{3E08FCEC-CDB8-45EC-9037-2B1E338A3586}" type="pres">
      <dgm:prSet presAssocID="{82B7A506-082C-41CE-8D76-9563EA75FCDC}" presName="horz1" presStyleCnt="0"/>
      <dgm:spPr/>
    </dgm:pt>
    <dgm:pt modelId="{3FB88B4C-C383-47BD-84E2-DB10BA6E604A}" type="pres">
      <dgm:prSet presAssocID="{82B7A506-082C-41CE-8D76-9563EA75FCDC}" presName="tx1" presStyleLbl="revTx" presStyleIdx="0" presStyleCnt="2"/>
      <dgm:spPr/>
    </dgm:pt>
    <dgm:pt modelId="{8FF279AF-4CAA-4127-96FB-DC9EC827E8A3}" type="pres">
      <dgm:prSet presAssocID="{82B7A506-082C-41CE-8D76-9563EA75FCDC}" presName="vert1" presStyleCnt="0"/>
      <dgm:spPr/>
    </dgm:pt>
    <dgm:pt modelId="{3E5631C6-166C-45D7-AFA4-D237BB2CA976}" type="pres">
      <dgm:prSet presAssocID="{B4D668E7-125F-4FD0-89A6-640611062013}" presName="thickLine" presStyleLbl="alignNode1" presStyleIdx="1" presStyleCnt="2"/>
      <dgm:spPr/>
    </dgm:pt>
    <dgm:pt modelId="{EA17DE96-9BB7-4D32-B151-BADFDF8C1BCF}" type="pres">
      <dgm:prSet presAssocID="{B4D668E7-125F-4FD0-89A6-640611062013}" presName="horz1" presStyleCnt="0"/>
      <dgm:spPr/>
    </dgm:pt>
    <dgm:pt modelId="{4FF93B1C-1A7B-4932-AA3F-AE2B8B0B5608}" type="pres">
      <dgm:prSet presAssocID="{B4D668E7-125F-4FD0-89A6-640611062013}" presName="tx1" presStyleLbl="revTx" presStyleIdx="1" presStyleCnt="2"/>
      <dgm:spPr/>
    </dgm:pt>
    <dgm:pt modelId="{B830A754-1F5C-433F-9DD5-6287086DF607}" type="pres">
      <dgm:prSet presAssocID="{B4D668E7-125F-4FD0-89A6-640611062013}" presName="vert1" presStyleCnt="0"/>
      <dgm:spPr/>
    </dgm:pt>
  </dgm:ptLst>
  <dgm:cxnLst>
    <dgm:cxn modelId="{1FE6D907-C5C5-4C8C-B26C-F96CAB5AB843}" srcId="{C05F8DB8-01E7-4AF2-B8E1-4959C66F0FC4}" destId="{82B7A506-082C-41CE-8D76-9563EA75FCDC}" srcOrd="0" destOrd="0" parTransId="{D8B61421-04D1-4520-BA0F-BA661E7B98A1}" sibTransId="{37152F6D-A9BF-4DBE-8C19-E0A51DB75BA2}"/>
    <dgm:cxn modelId="{52FA380E-52C4-4404-872E-0F09C6A6BDF3}" type="presOf" srcId="{82B7A506-082C-41CE-8D76-9563EA75FCDC}" destId="{3FB88B4C-C383-47BD-84E2-DB10BA6E604A}" srcOrd="0" destOrd="0" presId="urn:microsoft.com/office/officeart/2008/layout/LinedList"/>
    <dgm:cxn modelId="{597F4E1F-FA3F-4417-938F-1B996F273DFF}" type="presOf" srcId="{B4D668E7-125F-4FD0-89A6-640611062013}" destId="{4FF93B1C-1A7B-4932-AA3F-AE2B8B0B5608}" srcOrd="0" destOrd="0" presId="urn:microsoft.com/office/officeart/2008/layout/LinedList"/>
    <dgm:cxn modelId="{D6044C62-6617-41C9-B299-89EDE61480E2}" type="presOf" srcId="{C05F8DB8-01E7-4AF2-B8E1-4959C66F0FC4}" destId="{232A0098-5C41-4EBD-BAEB-A97303BC2C8A}" srcOrd="0" destOrd="0" presId="urn:microsoft.com/office/officeart/2008/layout/LinedList"/>
    <dgm:cxn modelId="{4662BDEF-15B2-41E5-8325-7AF0443BB15D}" srcId="{C05F8DB8-01E7-4AF2-B8E1-4959C66F0FC4}" destId="{B4D668E7-125F-4FD0-89A6-640611062013}" srcOrd="1" destOrd="0" parTransId="{604FF8C2-EEE1-479E-A2F7-8049BF0FDAE0}" sibTransId="{9EA84DC9-B595-4CCC-AA43-A5DDED1E9B44}"/>
    <dgm:cxn modelId="{10ABBA28-643B-4D91-AF6B-C93A7F653C2F}" type="presParOf" srcId="{232A0098-5C41-4EBD-BAEB-A97303BC2C8A}" destId="{80353C0D-2D45-4F86-89CF-CF87367C9CD8}" srcOrd="0" destOrd="0" presId="urn:microsoft.com/office/officeart/2008/layout/LinedList"/>
    <dgm:cxn modelId="{57BCA0EB-F9BB-419C-BBF6-CD1B4FA4DCFE}" type="presParOf" srcId="{232A0098-5C41-4EBD-BAEB-A97303BC2C8A}" destId="{3E08FCEC-CDB8-45EC-9037-2B1E338A3586}" srcOrd="1" destOrd="0" presId="urn:microsoft.com/office/officeart/2008/layout/LinedList"/>
    <dgm:cxn modelId="{5B8375AA-3BAB-46BC-BBD4-8610318F22E6}" type="presParOf" srcId="{3E08FCEC-CDB8-45EC-9037-2B1E338A3586}" destId="{3FB88B4C-C383-47BD-84E2-DB10BA6E604A}" srcOrd="0" destOrd="0" presId="urn:microsoft.com/office/officeart/2008/layout/LinedList"/>
    <dgm:cxn modelId="{7C663B54-1A6B-4D60-A46E-F20D8285CFD9}" type="presParOf" srcId="{3E08FCEC-CDB8-45EC-9037-2B1E338A3586}" destId="{8FF279AF-4CAA-4127-96FB-DC9EC827E8A3}" srcOrd="1" destOrd="0" presId="urn:microsoft.com/office/officeart/2008/layout/LinedList"/>
    <dgm:cxn modelId="{34998468-2BED-4E4D-974A-5A3945A6E695}" type="presParOf" srcId="{232A0098-5C41-4EBD-BAEB-A97303BC2C8A}" destId="{3E5631C6-166C-45D7-AFA4-D237BB2CA976}" srcOrd="2" destOrd="0" presId="urn:microsoft.com/office/officeart/2008/layout/LinedList"/>
    <dgm:cxn modelId="{7231BFD3-FA67-41FE-B0EB-E3C9599F8709}" type="presParOf" srcId="{232A0098-5C41-4EBD-BAEB-A97303BC2C8A}" destId="{EA17DE96-9BB7-4D32-B151-BADFDF8C1BCF}" srcOrd="3" destOrd="0" presId="urn:microsoft.com/office/officeart/2008/layout/LinedList"/>
    <dgm:cxn modelId="{E957C2EF-56E3-46F6-8C16-A68182337251}" type="presParOf" srcId="{EA17DE96-9BB7-4D32-B151-BADFDF8C1BCF}" destId="{4FF93B1C-1A7B-4932-AA3F-AE2B8B0B5608}" srcOrd="0" destOrd="0" presId="urn:microsoft.com/office/officeart/2008/layout/LinedList"/>
    <dgm:cxn modelId="{41A8355F-6FF3-4F7A-B0E5-9E23688A4B99}" type="presParOf" srcId="{EA17DE96-9BB7-4D32-B151-BADFDF8C1BCF}" destId="{B830A754-1F5C-433F-9DD5-6287086DF60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5581887-2BEE-4D0D-B985-2D8B90031EAE}"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A25839DD-8347-46AF-9743-CDFD95149B84}">
      <dgm:prSet/>
      <dgm:spPr/>
      <dgm:t>
        <a:bodyPr/>
        <a:lstStyle/>
        <a:p>
          <a:r>
            <a:rPr lang="en-US" dirty="0"/>
            <a:t>There is no scale for the alcohol level. This is purposeful.</a:t>
          </a:r>
        </a:p>
      </dgm:t>
    </dgm:pt>
    <dgm:pt modelId="{85DFD8CF-8708-4249-BA53-73EF0130E53C}" type="parTrans" cxnId="{23966CD4-5BF0-4B8E-A00E-48C332DD847D}">
      <dgm:prSet/>
      <dgm:spPr/>
      <dgm:t>
        <a:bodyPr/>
        <a:lstStyle/>
        <a:p>
          <a:endParaRPr lang="en-US"/>
        </a:p>
      </dgm:t>
    </dgm:pt>
    <dgm:pt modelId="{1A93C75F-9325-4717-AC2F-C19B70D186E2}" type="sibTrans" cxnId="{23966CD4-5BF0-4B8E-A00E-48C332DD847D}">
      <dgm:prSet/>
      <dgm:spPr/>
      <dgm:t>
        <a:bodyPr/>
        <a:lstStyle/>
        <a:p>
          <a:endParaRPr lang="en-US"/>
        </a:p>
      </dgm:t>
    </dgm:pt>
    <dgm:pt modelId="{BE39AA5D-AA89-46E5-A827-02D81FE5ED09}">
      <dgm:prSet/>
      <dgm:spPr/>
      <dgm:t>
        <a:bodyPr/>
        <a:lstStyle/>
        <a:p>
          <a:r>
            <a:rPr lang="en-US"/>
            <a:t>A breath sample must meet ALL the sample acceptance requirements to produce an alcohol level result.</a:t>
          </a:r>
        </a:p>
      </dgm:t>
    </dgm:pt>
    <dgm:pt modelId="{CA0773CC-AE8A-4372-B182-C804785D317A}" type="parTrans" cxnId="{F00F7879-0360-4AAA-A932-FA33A644EB9C}">
      <dgm:prSet/>
      <dgm:spPr/>
      <dgm:t>
        <a:bodyPr/>
        <a:lstStyle/>
        <a:p>
          <a:endParaRPr lang="en-US"/>
        </a:p>
      </dgm:t>
    </dgm:pt>
    <dgm:pt modelId="{6E874455-67EC-41B6-A64D-5B4A0B5C8067}" type="sibTrans" cxnId="{F00F7879-0360-4AAA-A932-FA33A644EB9C}">
      <dgm:prSet/>
      <dgm:spPr/>
      <dgm:t>
        <a:bodyPr/>
        <a:lstStyle/>
        <a:p>
          <a:endParaRPr lang="en-US"/>
        </a:p>
      </dgm:t>
    </dgm:pt>
    <dgm:pt modelId="{854A50A9-4231-4797-B8AD-96650866B144}">
      <dgm:prSet/>
      <dgm:spPr/>
      <dgm:t>
        <a:bodyPr/>
        <a:lstStyle/>
        <a:p>
          <a:r>
            <a:rPr lang="en-US" dirty="0"/>
            <a:t>The dotted line is the subject’s flow rate in liters/minute (L/min).</a:t>
          </a:r>
        </a:p>
      </dgm:t>
    </dgm:pt>
    <dgm:pt modelId="{BCE38DB4-DCE1-4A6B-815B-1FA439A9ABDD}" type="parTrans" cxnId="{7CA44043-BACF-45A4-BF53-95ACF9A98338}">
      <dgm:prSet/>
      <dgm:spPr/>
      <dgm:t>
        <a:bodyPr/>
        <a:lstStyle/>
        <a:p>
          <a:endParaRPr lang="en-US"/>
        </a:p>
      </dgm:t>
    </dgm:pt>
    <dgm:pt modelId="{0B2E29C9-5D84-4798-B4AA-75E8FCB49955}" type="sibTrans" cxnId="{7CA44043-BACF-45A4-BF53-95ACF9A98338}">
      <dgm:prSet/>
      <dgm:spPr/>
      <dgm:t>
        <a:bodyPr/>
        <a:lstStyle/>
        <a:p>
          <a:endParaRPr lang="en-US"/>
        </a:p>
      </dgm:t>
    </dgm:pt>
    <dgm:pt modelId="{DBC0C526-31B3-42A0-87D4-D7426944F664}">
      <dgm:prSet/>
      <dgm:spPr/>
      <dgm:t>
        <a:bodyPr/>
        <a:lstStyle/>
        <a:p>
          <a:r>
            <a:rPr lang="en-US"/>
            <a:t>The solid line is the subject’s alcohol level in grams ethanol/210 liters of breath (no alcohol measured on previous slide).</a:t>
          </a:r>
        </a:p>
      </dgm:t>
    </dgm:pt>
    <dgm:pt modelId="{DBAA4770-E907-47A1-9A66-87E0F365FA29}" type="parTrans" cxnId="{FD542B1B-9161-4AC2-A8B7-C5E8461C0F03}">
      <dgm:prSet/>
      <dgm:spPr/>
      <dgm:t>
        <a:bodyPr/>
        <a:lstStyle/>
        <a:p>
          <a:endParaRPr lang="en-US"/>
        </a:p>
      </dgm:t>
    </dgm:pt>
    <dgm:pt modelId="{4180A551-2BC7-4BF8-A025-D8738034EBD2}" type="sibTrans" cxnId="{FD542B1B-9161-4AC2-A8B7-C5E8461C0F03}">
      <dgm:prSet/>
      <dgm:spPr/>
      <dgm:t>
        <a:bodyPr/>
        <a:lstStyle/>
        <a:p>
          <a:endParaRPr lang="en-US"/>
        </a:p>
      </dgm:t>
    </dgm:pt>
    <dgm:pt modelId="{DBB6D19D-0FE5-4CA9-B403-12CC8F001ADE}">
      <dgm:prSet/>
      <dgm:spPr/>
      <dgm:t>
        <a:bodyPr/>
        <a:lstStyle/>
        <a:p>
          <a:r>
            <a:rPr lang="en-US" dirty="0"/>
            <a:t>The solid line at 3 liters/minute is the minimum flow rate required.</a:t>
          </a:r>
        </a:p>
      </dgm:t>
    </dgm:pt>
    <dgm:pt modelId="{87A06007-EE69-4120-B69E-22D40A311B4A}" type="parTrans" cxnId="{480A7681-360A-4479-8E2F-5739D0E29DF8}">
      <dgm:prSet/>
      <dgm:spPr/>
      <dgm:t>
        <a:bodyPr/>
        <a:lstStyle/>
        <a:p>
          <a:endParaRPr lang="en-US"/>
        </a:p>
      </dgm:t>
    </dgm:pt>
    <dgm:pt modelId="{559275C9-52C7-444B-880E-9BCC6783B9B1}" type="sibTrans" cxnId="{480A7681-360A-4479-8E2F-5739D0E29DF8}">
      <dgm:prSet/>
      <dgm:spPr/>
      <dgm:t>
        <a:bodyPr/>
        <a:lstStyle/>
        <a:p>
          <a:endParaRPr lang="en-US"/>
        </a:p>
      </dgm:t>
    </dgm:pt>
    <dgm:pt modelId="{A4351CC8-647C-4B7D-A2E0-57F90E6CE90A}" type="pres">
      <dgm:prSet presAssocID="{D5581887-2BEE-4D0D-B985-2D8B90031EAE}" presName="vert0" presStyleCnt="0">
        <dgm:presLayoutVars>
          <dgm:dir/>
          <dgm:animOne val="branch"/>
          <dgm:animLvl val="lvl"/>
        </dgm:presLayoutVars>
      </dgm:prSet>
      <dgm:spPr/>
    </dgm:pt>
    <dgm:pt modelId="{2C0871CA-98C7-479A-8995-7BE2A4348603}" type="pres">
      <dgm:prSet presAssocID="{A25839DD-8347-46AF-9743-CDFD95149B84}" presName="thickLine" presStyleLbl="alignNode1" presStyleIdx="0" presStyleCnt="5"/>
      <dgm:spPr/>
    </dgm:pt>
    <dgm:pt modelId="{32F781C4-83E5-435D-BCDC-7347CD7EE835}" type="pres">
      <dgm:prSet presAssocID="{A25839DD-8347-46AF-9743-CDFD95149B84}" presName="horz1" presStyleCnt="0"/>
      <dgm:spPr/>
    </dgm:pt>
    <dgm:pt modelId="{13255E0A-0013-438C-B122-00E894EA7641}" type="pres">
      <dgm:prSet presAssocID="{A25839DD-8347-46AF-9743-CDFD95149B84}" presName="tx1" presStyleLbl="revTx" presStyleIdx="0" presStyleCnt="5"/>
      <dgm:spPr/>
    </dgm:pt>
    <dgm:pt modelId="{483E3B6B-47F9-438A-BED8-B46B9CFB1412}" type="pres">
      <dgm:prSet presAssocID="{A25839DD-8347-46AF-9743-CDFD95149B84}" presName="vert1" presStyleCnt="0"/>
      <dgm:spPr/>
    </dgm:pt>
    <dgm:pt modelId="{B31AB577-7D52-4A84-B312-891A095D8AB1}" type="pres">
      <dgm:prSet presAssocID="{BE39AA5D-AA89-46E5-A827-02D81FE5ED09}" presName="thickLine" presStyleLbl="alignNode1" presStyleIdx="1" presStyleCnt="5"/>
      <dgm:spPr/>
    </dgm:pt>
    <dgm:pt modelId="{AFADEDE0-DEF6-4540-BDEF-3B5423996BA6}" type="pres">
      <dgm:prSet presAssocID="{BE39AA5D-AA89-46E5-A827-02D81FE5ED09}" presName="horz1" presStyleCnt="0"/>
      <dgm:spPr/>
    </dgm:pt>
    <dgm:pt modelId="{007F6F97-94CE-4571-8374-EFF83FFFC558}" type="pres">
      <dgm:prSet presAssocID="{BE39AA5D-AA89-46E5-A827-02D81FE5ED09}" presName="tx1" presStyleLbl="revTx" presStyleIdx="1" presStyleCnt="5"/>
      <dgm:spPr/>
    </dgm:pt>
    <dgm:pt modelId="{F1AB024D-920B-471E-9B97-DCA9301B8420}" type="pres">
      <dgm:prSet presAssocID="{BE39AA5D-AA89-46E5-A827-02D81FE5ED09}" presName="vert1" presStyleCnt="0"/>
      <dgm:spPr/>
    </dgm:pt>
    <dgm:pt modelId="{8C70806C-55F7-440A-9E93-86A060A6C96E}" type="pres">
      <dgm:prSet presAssocID="{854A50A9-4231-4797-B8AD-96650866B144}" presName="thickLine" presStyleLbl="alignNode1" presStyleIdx="2" presStyleCnt="5"/>
      <dgm:spPr/>
    </dgm:pt>
    <dgm:pt modelId="{85A09477-C400-4793-AFBB-C095CF0B495E}" type="pres">
      <dgm:prSet presAssocID="{854A50A9-4231-4797-B8AD-96650866B144}" presName="horz1" presStyleCnt="0"/>
      <dgm:spPr/>
    </dgm:pt>
    <dgm:pt modelId="{CD5054B9-A0B5-4DFA-80A3-14F296D3F92A}" type="pres">
      <dgm:prSet presAssocID="{854A50A9-4231-4797-B8AD-96650866B144}" presName="tx1" presStyleLbl="revTx" presStyleIdx="2" presStyleCnt="5"/>
      <dgm:spPr/>
    </dgm:pt>
    <dgm:pt modelId="{3052358D-A702-4A49-9239-10FB82C34C85}" type="pres">
      <dgm:prSet presAssocID="{854A50A9-4231-4797-B8AD-96650866B144}" presName="vert1" presStyleCnt="0"/>
      <dgm:spPr/>
    </dgm:pt>
    <dgm:pt modelId="{DF4CC193-3350-48BD-B58B-69283DD35202}" type="pres">
      <dgm:prSet presAssocID="{DBC0C526-31B3-42A0-87D4-D7426944F664}" presName="thickLine" presStyleLbl="alignNode1" presStyleIdx="3" presStyleCnt="5"/>
      <dgm:spPr/>
    </dgm:pt>
    <dgm:pt modelId="{0C8B38FD-450A-47D6-80FE-7B522BE0FF98}" type="pres">
      <dgm:prSet presAssocID="{DBC0C526-31B3-42A0-87D4-D7426944F664}" presName="horz1" presStyleCnt="0"/>
      <dgm:spPr/>
    </dgm:pt>
    <dgm:pt modelId="{E55D9DDC-0516-402B-89E3-BDF2B6B97075}" type="pres">
      <dgm:prSet presAssocID="{DBC0C526-31B3-42A0-87D4-D7426944F664}" presName="tx1" presStyleLbl="revTx" presStyleIdx="3" presStyleCnt="5"/>
      <dgm:spPr/>
    </dgm:pt>
    <dgm:pt modelId="{89A5FCA8-63AB-46B4-9BAD-ECA375A876D7}" type="pres">
      <dgm:prSet presAssocID="{DBC0C526-31B3-42A0-87D4-D7426944F664}" presName="vert1" presStyleCnt="0"/>
      <dgm:spPr/>
    </dgm:pt>
    <dgm:pt modelId="{AC9662A8-B16B-4282-B824-276D0062BE2E}" type="pres">
      <dgm:prSet presAssocID="{DBB6D19D-0FE5-4CA9-B403-12CC8F001ADE}" presName="thickLine" presStyleLbl="alignNode1" presStyleIdx="4" presStyleCnt="5"/>
      <dgm:spPr/>
    </dgm:pt>
    <dgm:pt modelId="{4D577E86-6466-4551-9704-A75AEBBE4929}" type="pres">
      <dgm:prSet presAssocID="{DBB6D19D-0FE5-4CA9-B403-12CC8F001ADE}" presName="horz1" presStyleCnt="0"/>
      <dgm:spPr/>
    </dgm:pt>
    <dgm:pt modelId="{7478BAE9-C224-41CA-BCFD-B1FFC59D07A6}" type="pres">
      <dgm:prSet presAssocID="{DBB6D19D-0FE5-4CA9-B403-12CC8F001ADE}" presName="tx1" presStyleLbl="revTx" presStyleIdx="4" presStyleCnt="5"/>
      <dgm:spPr/>
    </dgm:pt>
    <dgm:pt modelId="{DA3BEC5F-833C-4D9F-86AE-081BCAC5AB3D}" type="pres">
      <dgm:prSet presAssocID="{DBB6D19D-0FE5-4CA9-B403-12CC8F001ADE}" presName="vert1" presStyleCnt="0"/>
      <dgm:spPr/>
    </dgm:pt>
  </dgm:ptLst>
  <dgm:cxnLst>
    <dgm:cxn modelId="{284B8F06-5144-4E0D-9746-CC0FE8810D87}" type="presOf" srcId="{DBB6D19D-0FE5-4CA9-B403-12CC8F001ADE}" destId="{7478BAE9-C224-41CA-BCFD-B1FFC59D07A6}" srcOrd="0" destOrd="0" presId="urn:microsoft.com/office/officeart/2008/layout/LinedList"/>
    <dgm:cxn modelId="{FD542B1B-9161-4AC2-A8B7-C5E8461C0F03}" srcId="{D5581887-2BEE-4D0D-B985-2D8B90031EAE}" destId="{DBC0C526-31B3-42A0-87D4-D7426944F664}" srcOrd="3" destOrd="0" parTransId="{DBAA4770-E907-47A1-9A66-87E0F365FA29}" sibTransId="{4180A551-2BC7-4BF8-A025-D8738034EBD2}"/>
    <dgm:cxn modelId="{7CA44043-BACF-45A4-BF53-95ACF9A98338}" srcId="{D5581887-2BEE-4D0D-B985-2D8B90031EAE}" destId="{854A50A9-4231-4797-B8AD-96650866B144}" srcOrd="2" destOrd="0" parTransId="{BCE38DB4-DCE1-4A6B-815B-1FA439A9ABDD}" sibTransId="{0B2E29C9-5D84-4798-B4AA-75E8FCB49955}"/>
    <dgm:cxn modelId="{B4E7E046-B554-4DD2-8404-B21E8389DBC5}" type="presOf" srcId="{A25839DD-8347-46AF-9743-CDFD95149B84}" destId="{13255E0A-0013-438C-B122-00E894EA7641}" srcOrd="0" destOrd="0" presId="urn:microsoft.com/office/officeart/2008/layout/LinedList"/>
    <dgm:cxn modelId="{23A5BC47-4166-4709-96B8-8C4EE2F0491F}" type="presOf" srcId="{854A50A9-4231-4797-B8AD-96650866B144}" destId="{CD5054B9-A0B5-4DFA-80A3-14F296D3F92A}" srcOrd="0" destOrd="0" presId="urn:microsoft.com/office/officeart/2008/layout/LinedList"/>
    <dgm:cxn modelId="{F00F7879-0360-4AAA-A932-FA33A644EB9C}" srcId="{D5581887-2BEE-4D0D-B985-2D8B90031EAE}" destId="{BE39AA5D-AA89-46E5-A827-02D81FE5ED09}" srcOrd="1" destOrd="0" parTransId="{CA0773CC-AE8A-4372-B182-C804785D317A}" sibTransId="{6E874455-67EC-41B6-A64D-5B4A0B5C8067}"/>
    <dgm:cxn modelId="{480A7681-360A-4479-8E2F-5739D0E29DF8}" srcId="{D5581887-2BEE-4D0D-B985-2D8B90031EAE}" destId="{DBB6D19D-0FE5-4CA9-B403-12CC8F001ADE}" srcOrd="4" destOrd="0" parTransId="{87A06007-EE69-4120-B69E-22D40A311B4A}" sibTransId="{559275C9-52C7-444B-880E-9BCC6783B9B1}"/>
    <dgm:cxn modelId="{7AF64986-4BA0-4E23-AF9B-B2661F0AD551}" type="presOf" srcId="{DBC0C526-31B3-42A0-87D4-D7426944F664}" destId="{E55D9DDC-0516-402B-89E3-BDF2B6B97075}" srcOrd="0" destOrd="0" presId="urn:microsoft.com/office/officeart/2008/layout/LinedList"/>
    <dgm:cxn modelId="{23966CD4-5BF0-4B8E-A00E-48C332DD847D}" srcId="{D5581887-2BEE-4D0D-B985-2D8B90031EAE}" destId="{A25839DD-8347-46AF-9743-CDFD95149B84}" srcOrd="0" destOrd="0" parTransId="{85DFD8CF-8708-4249-BA53-73EF0130E53C}" sibTransId="{1A93C75F-9325-4717-AC2F-C19B70D186E2}"/>
    <dgm:cxn modelId="{2C485FF7-7B57-4383-A753-3072F9C7247E}" type="presOf" srcId="{D5581887-2BEE-4D0D-B985-2D8B90031EAE}" destId="{A4351CC8-647C-4B7D-A2E0-57F90E6CE90A}" srcOrd="0" destOrd="0" presId="urn:microsoft.com/office/officeart/2008/layout/LinedList"/>
    <dgm:cxn modelId="{E12FF7FF-E3D4-46DB-AD93-ACE696341973}" type="presOf" srcId="{BE39AA5D-AA89-46E5-A827-02D81FE5ED09}" destId="{007F6F97-94CE-4571-8374-EFF83FFFC558}" srcOrd="0" destOrd="0" presId="urn:microsoft.com/office/officeart/2008/layout/LinedList"/>
    <dgm:cxn modelId="{30042BF3-323C-4D87-AB6F-318429B63E71}" type="presParOf" srcId="{A4351CC8-647C-4B7D-A2E0-57F90E6CE90A}" destId="{2C0871CA-98C7-479A-8995-7BE2A4348603}" srcOrd="0" destOrd="0" presId="urn:microsoft.com/office/officeart/2008/layout/LinedList"/>
    <dgm:cxn modelId="{E1007145-6C53-424D-AD5E-9E7960029BCB}" type="presParOf" srcId="{A4351CC8-647C-4B7D-A2E0-57F90E6CE90A}" destId="{32F781C4-83E5-435D-BCDC-7347CD7EE835}" srcOrd="1" destOrd="0" presId="urn:microsoft.com/office/officeart/2008/layout/LinedList"/>
    <dgm:cxn modelId="{565361C3-7537-458E-AB89-670E6F887E65}" type="presParOf" srcId="{32F781C4-83E5-435D-BCDC-7347CD7EE835}" destId="{13255E0A-0013-438C-B122-00E894EA7641}" srcOrd="0" destOrd="0" presId="urn:microsoft.com/office/officeart/2008/layout/LinedList"/>
    <dgm:cxn modelId="{047E69E8-2973-4EDB-91B3-D218A43D958F}" type="presParOf" srcId="{32F781C4-83E5-435D-BCDC-7347CD7EE835}" destId="{483E3B6B-47F9-438A-BED8-B46B9CFB1412}" srcOrd="1" destOrd="0" presId="urn:microsoft.com/office/officeart/2008/layout/LinedList"/>
    <dgm:cxn modelId="{06DAC76A-9AA6-485B-B622-AAE23E3F9D58}" type="presParOf" srcId="{A4351CC8-647C-4B7D-A2E0-57F90E6CE90A}" destId="{B31AB577-7D52-4A84-B312-891A095D8AB1}" srcOrd="2" destOrd="0" presId="urn:microsoft.com/office/officeart/2008/layout/LinedList"/>
    <dgm:cxn modelId="{CAC7AED4-2560-42B0-9DEF-E51FE201ADD2}" type="presParOf" srcId="{A4351CC8-647C-4B7D-A2E0-57F90E6CE90A}" destId="{AFADEDE0-DEF6-4540-BDEF-3B5423996BA6}" srcOrd="3" destOrd="0" presId="urn:microsoft.com/office/officeart/2008/layout/LinedList"/>
    <dgm:cxn modelId="{904BC8DF-069B-45C4-AF73-807E2BE7B40B}" type="presParOf" srcId="{AFADEDE0-DEF6-4540-BDEF-3B5423996BA6}" destId="{007F6F97-94CE-4571-8374-EFF83FFFC558}" srcOrd="0" destOrd="0" presId="urn:microsoft.com/office/officeart/2008/layout/LinedList"/>
    <dgm:cxn modelId="{B21E0457-FC03-4462-AD19-201E7F627801}" type="presParOf" srcId="{AFADEDE0-DEF6-4540-BDEF-3B5423996BA6}" destId="{F1AB024D-920B-471E-9B97-DCA9301B8420}" srcOrd="1" destOrd="0" presId="urn:microsoft.com/office/officeart/2008/layout/LinedList"/>
    <dgm:cxn modelId="{2CB2B6A9-41FE-4E28-B24D-0CE5853EA71A}" type="presParOf" srcId="{A4351CC8-647C-4B7D-A2E0-57F90E6CE90A}" destId="{8C70806C-55F7-440A-9E93-86A060A6C96E}" srcOrd="4" destOrd="0" presId="urn:microsoft.com/office/officeart/2008/layout/LinedList"/>
    <dgm:cxn modelId="{1B2F680E-D7A7-4005-BBF8-826AB7CD9551}" type="presParOf" srcId="{A4351CC8-647C-4B7D-A2E0-57F90E6CE90A}" destId="{85A09477-C400-4793-AFBB-C095CF0B495E}" srcOrd="5" destOrd="0" presId="urn:microsoft.com/office/officeart/2008/layout/LinedList"/>
    <dgm:cxn modelId="{0A618E30-8FFC-46FF-A01A-AF8569185A9F}" type="presParOf" srcId="{85A09477-C400-4793-AFBB-C095CF0B495E}" destId="{CD5054B9-A0B5-4DFA-80A3-14F296D3F92A}" srcOrd="0" destOrd="0" presId="urn:microsoft.com/office/officeart/2008/layout/LinedList"/>
    <dgm:cxn modelId="{E3D93373-654D-4C4B-86A3-2D4AA610076D}" type="presParOf" srcId="{85A09477-C400-4793-AFBB-C095CF0B495E}" destId="{3052358D-A702-4A49-9239-10FB82C34C85}" srcOrd="1" destOrd="0" presId="urn:microsoft.com/office/officeart/2008/layout/LinedList"/>
    <dgm:cxn modelId="{E8219EB2-CAC1-4BA1-9CB6-428EE6EDBC4E}" type="presParOf" srcId="{A4351CC8-647C-4B7D-A2E0-57F90E6CE90A}" destId="{DF4CC193-3350-48BD-B58B-69283DD35202}" srcOrd="6" destOrd="0" presId="urn:microsoft.com/office/officeart/2008/layout/LinedList"/>
    <dgm:cxn modelId="{C73DFB76-DC96-49CC-9887-E06CEC14BB31}" type="presParOf" srcId="{A4351CC8-647C-4B7D-A2E0-57F90E6CE90A}" destId="{0C8B38FD-450A-47D6-80FE-7B522BE0FF98}" srcOrd="7" destOrd="0" presId="urn:microsoft.com/office/officeart/2008/layout/LinedList"/>
    <dgm:cxn modelId="{C36B9292-0E3B-4CC6-8CBE-70883286CBF2}" type="presParOf" srcId="{0C8B38FD-450A-47D6-80FE-7B522BE0FF98}" destId="{E55D9DDC-0516-402B-89E3-BDF2B6B97075}" srcOrd="0" destOrd="0" presId="urn:microsoft.com/office/officeart/2008/layout/LinedList"/>
    <dgm:cxn modelId="{6B82C802-8B43-43EA-BFEB-E99978609F42}" type="presParOf" srcId="{0C8B38FD-450A-47D6-80FE-7B522BE0FF98}" destId="{89A5FCA8-63AB-46B4-9BAD-ECA375A876D7}" srcOrd="1" destOrd="0" presId="urn:microsoft.com/office/officeart/2008/layout/LinedList"/>
    <dgm:cxn modelId="{93622632-E8E9-409C-9EDA-AD443EEB8E3B}" type="presParOf" srcId="{A4351CC8-647C-4B7D-A2E0-57F90E6CE90A}" destId="{AC9662A8-B16B-4282-B824-276D0062BE2E}" srcOrd="8" destOrd="0" presId="urn:microsoft.com/office/officeart/2008/layout/LinedList"/>
    <dgm:cxn modelId="{6F04A849-42F8-4F63-AE26-162EB7E87618}" type="presParOf" srcId="{A4351CC8-647C-4B7D-A2E0-57F90E6CE90A}" destId="{4D577E86-6466-4551-9704-A75AEBBE4929}" srcOrd="9" destOrd="0" presId="urn:microsoft.com/office/officeart/2008/layout/LinedList"/>
    <dgm:cxn modelId="{C68E6A10-4CCE-495A-9002-BC33014D3870}" type="presParOf" srcId="{4D577E86-6466-4551-9704-A75AEBBE4929}" destId="{7478BAE9-C224-41CA-BCFD-B1FFC59D07A6}" srcOrd="0" destOrd="0" presId="urn:microsoft.com/office/officeart/2008/layout/LinedList"/>
    <dgm:cxn modelId="{7C4EAAA1-15C1-454E-AE81-C0FBD196AAB6}" type="presParOf" srcId="{4D577E86-6466-4551-9704-A75AEBBE4929}" destId="{DA3BEC5F-833C-4D9F-86AE-081BCAC5AB3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1A9F0AA-E7C0-46A3-AD99-07C86DD6EEE8}"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A6171879-6060-4E61-8ACB-6A836F141A3B}">
      <dgm:prSet/>
      <dgm:spPr/>
      <dgm:t>
        <a:bodyPr/>
        <a:lstStyle/>
        <a:p>
          <a:pPr algn="ctr"/>
          <a:r>
            <a:rPr lang="en-US">
              <a:solidFill>
                <a:schemeClr val="bg1"/>
              </a:solidFill>
            </a:rPr>
            <a:t>Minimum flow rate of 3.0 L/min</a:t>
          </a:r>
        </a:p>
      </dgm:t>
    </dgm:pt>
    <dgm:pt modelId="{4C4E6D78-ADBB-47D8-BCD9-47DE27374333}" type="parTrans" cxnId="{889CBBA1-AD03-42D3-B102-97921F04EB22}">
      <dgm:prSet/>
      <dgm:spPr/>
      <dgm:t>
        <a:bodyPr/>
        <a:lstStyle/>
        <a:p>
          <a:pPr algn="ctr"/>
          <a:endParaRPr lang="en-US">
            <a:solidFill>
              <a:schemeClr val="bg1"/>
            </a:solidFill>
          </a:endParaRPr>
        </a:p>
      </dgm:t>
    </dgm:pt>
    <dgm:pt modelId="{3E790D5C-B275-4278-9A03-C4E27E5964A5}" type="sibTrans" cxnId="{889CBBA1-AD03-42D3-B102-97921F04EB22}">
      <dgm:prSet/>
      <dgm:spPr/>
      <dgm:t>
        <a:bodyPr/>
        <a:lstStyle/>
        <a:p>
          <a:pPr algn="ctr"/>
          <a:endParaRPr lang="en-US">
            <a:solidFill>
              <a:schemeClr val="bg1"/>
            </a:solidFill>
          </a:endParaRPr>
        </a:p>
      </dgm:t>
    </dgm:pt>
    <dgm:pt modelId="{2FD53DB4-6483-4FFC-8EB4-4383312DC520}">
      <dgm:prSet/>
      <dgm:spPr/>
      <dgm:t>
        <a:bodyPr/>
        <a:lstStyle/>
        <a:p>
          <a:pPr algn="ctr"/>
          <a:r>
            <a:rPr lang="en-US" dirty="0">
              <a:solidFill>
                <a:schemeClr val="bg1"/>
              </a:solidFill>
            </a:rPr>
            <a:t>Minimum breath volume of approx. 1.5 L</a:t>
          </a:r>
        </a:p>
      </dgm:t>
    </dgm:pt>
    <dgm:pt modelId="{BF1F26C4-2B44-4C37-BCF5-B90F57C53D0D}" type="parTrans" cxnId="{26CAD46C-BA3D-4A70-9D36-4B513CCDD905}">
      <dgm:prSet/>
      <dgm:spPr/>
      <dgm:t>
        <a:bodyPr/>
        <a:lstStyle/>
        <a:p>
          <a:pPr algn="ctr"/>
          <a:endParaRPr lang="en-US">
            <a:solidFill>
              <a:schemeClr val="bg1"/>
            </a:solidFill>
          </a:endParaRPr>
        </a:p>
      </dgm:t>
    </dgm:pt>
    <dgm:pt modelId="{B049229B-2036-4D87-9998-CC9E4BDC3B29}" type="sibTrans" cxnId="{26CAD46C-BA3D-4A70-9D36-4B513CCDD905}">
      <dgm:prSet/>
      <dgm:spPr/>
      <dgm:t>
        <a:bodyPr/>
        <a:lstStyle/>
        <a:p>
          <a:pPr algn="ctr"/>
          <a:endParaRPr lang="en-US">
            <a:solidFill>
              <a:schemeClr val="bg1"/>
            </a:solidFill>
          </a:endParaRPr>
        </a:p>
      </dgm:t>
    </dgm:pt>
    <dgm:pt modelId="{45A87209-714B-4F52-B2BD-4D30A79870D7}">
      <dgm:prSet/>
      <dgm:spPr/>
      <dgm:t>
        <a:bodyPr/>
        <a:lstStyle/>
        <a:p>
          <a:pPr algn="ctr"/>
          <a:r>
            <a:rPr lang="en-US" dirty="0">
              <a:solidFill>
                <a:schemeClr val="bg1"/>
              </a:solidFill>
            </a:rPr>
            <a:t>The breath alcohol curve must have reached a </a:t>
          </a:r>
          <a:r>
            <a:rPr lang="en-US" u="sng" dirty="0">
              <a:solidFill>
                <a:schemeClr val="bg1"/>
              </a:solidFill>
            </a:rPr>
            <a:t>plateau</a:t>
          </a:r>
          <a:r>
            <a:rPr lang="en-US" dirty="0">
              <a:solidFill>
                <a:schemeClr val="bg1"/>
              </a:solidFill>
            </a:rPr>
            <a:t> (defined by the manufacturer).</a:t>
          </a:r>
        </a:p>
      </dgm:t>
    </dgm:pt>
    <dgm:pt modelId="{71B28B8B-687C-45BF-B4E8-0C89D391EC69}" type="parTrans" cxnId="{297A67BB-39EB-445A-A14B-65EBDAFAEE58}">
      <dgm:prSet/>
      <dgm:spPr/>
      <dgm:t>
        <a:bodyPr/>
        <a:lstStyle/>
        <a:p>
          <a:pPr algn="ctr"/>
          <a:endParaRPr lang="en-US">
            <a:solidFill>
              <a:schemeClr val="bg1"/>
            </a:solidFill>
          </a:endParaRPr>
        </a:p>
      </dgm:t>
    </dgm:pt>
    <dgm:pt modelId="{7F61FDFA-0F83-4378-8F15-9FCDDE059D2F}" type="sibTrans" cxnId="{297A67BB-39EB-445A-A14B-65EBDAFAEE58}">
      <dgm:prSet/>
      <dgm:spPr/>
      <dgm:t>
        <a:bodyPr/>
        <a:lstStyle/>
        <a:p>
          <a:pPr algn="ctr"/>
          <a:endParaRPr lang="en-US">
            <a:solidFill>
              <a:schemeClr val="bg1"/>
            </a:solidFill>
          </a:endParaRPr>
        </a:p>
      </dgm:t>
    </dgm:pt>
    <dgm:pt modelId="{9F9EB849-8E07-4BF5-B99F-0971F65A7CCA}">
      <dgm:prSet/>
      <dgm:spPr/>
      <dgm:t>
        <a:bodyPr/>
        <a:lstStyle/>
        <a:p>
          <a:pPr algn="ctr"/>
          <a:r>
            <a:rPr lang="en-US" dirty="0">
              <a:solidFill>
                <a:schemeClr val="bg1"/>
              </a:solidFill>
            </a:rPr>
            <a:t>The breath alcohol curve must not trigger an invalid status message.</a:t>
          </a:r>
        </a:p>
      </dgm:t>
    </dgm:pt>
    <dgm:pt modelId="{7E8E66E5-7F0D-4910-864A-26594145AE67}" type="parTrans" cxnId="{5BA95F9F-D536-4C0F-8C65-BC260BA8290D}">
      <dgm:prSet/>
      <dgm:spPr/>
      <dgm:t>
        <a:bodyPr/>
        <a:lstStyle/>
        <a:p>
          <a:pPr algn="ctr"/>
          <a:endParaRPr lang="en-US">
            <a:solidFill>
              <a:schemeClr val="bg1"/>
            </a:solidFill>
          </a:endParaRPr>
        </a:p>
      </dgm:t>
    </dgm:pt>
    <dgm:pt modelId="{58B2083C-C1DE-405B-8C2B-D3D1CE035A60}" type="sibTrans" cxnId="{5BA95F9F-D536-4C0F-8C65-BC260BA8290D}">
      <dgm:prSet/>
      <dgm:spPr/>
      <dgm:t>
        <a:bodyPr/>
        <a:lstStyle/>
        <a:p>
          <a:pPr algn="ctr"/>
          <a:endParaRPr lang="en-US">
            <a:solidFill>
              <a:schemeClr val="bg1"/>
            </a:solidFill>
          </a:endParaRPr>
        </a:p>
      </dgm:t>
    </dgm:pt>
    <dgm:pt modelId="{A1178DEA-134E-4FE7-831D-F491D36A927A}">
      <dgm:prSet/>
      <dgm:spPr/>
      <dgm:t>
        <a:bodyPr/>
        <a:lstStyle/>
        <a:p>
          <a:pPr algn="ctr"/>
          <a:r>
            <a:rPr lang="en-US" dirty="0">
              <a:solidFill>
                <a:schemeClr val="bg1"/>
              </a:solidFill>
            </a:rPr>
            <a:t>10 or less attempts within the 2-minute window.</a:t>
          </a:r>
        </a:p>
      </dgm:t>
    </dgm:pt>
    <dgm:pt modelId="{E25B9214-AACA-4AC5-81F4-B4B0B101E214}" type="parTrans" cxnId="{7718DEAC-5B0F-4923-8C45-675814302223}">
      <dgm:prSet/>
      <dgm:spPr/>
      <dgm:t>
        <a:bodyPr/>
        <a:lstStyle/>
        <a:p>
          <a:pPr algn="ctr"/>
          <a:endParaRPr lang="en-US">
            <a:solidFill>
              <a:schemeClr val="bg1"/>
            </a:solidFill>
          </a:endParaRPr>
        </a:p>
      </dgm:t>
    </dgm:pt>
    <dgm:pt modelId="{EDCA4E19-40EB-4955-B933-1FE9812D5CFE}" type="sibTrans" cxnId="{7718DEAC-5B0F-4923-8C45-675814302223}">
      <dgm:prSet/>
      <dgm:spPr/>
      <dgm:t>
        <a:bodyPr/>
        <a:lstStyle/>
        <a:p>
          <a:pPr algn="ctr"/>
          <a:endParaRPr lang="en-US">
            <a:solidFill>
              <a:schemeClr val="bg1"/>
            </a:solidFill>
          </a:endParaRPr>
        </a:p>
      </dgm:t>
    </dgm:pt>
    <dgm:pt modelId="{96C6E5AB-5074-48A7-9936-4101E8007219}" type="pres">
      <dgm:prSet presAssocID="{B1A9F0AA-E7C0-46A3-AD99-07C86DD6EEE8}" presName="linear" presStyleCnt="0">
        <dgm:presLayoutVars>
          <dgm:animLvl val="lvl"/>
          <dgm:resizeHandles val="exact"/>
        </dgm:presLayoutVars>
      </dgm:prSet>
      <dgm:spPr/>
    </dgm:pt>
    <dgm:pt modelId="{165ED2F7-5800-4E5E-A001-1A73E0A725B1}" type="pres">
      <dgm:prSet presAssocID="{A6171879-6060-4E61-8ACB-6A836F141A3B}" presName="parentText" presStyleLbl="node1" presStyleIdx="0" presStyleCnt="5">
        <dgm:presLayoutVars>
          <dgm:chMax val="0"/>
          <dgm:bulletEnabled val="1"/>
        </dgm:presLayoutVars>
      </dgm:prSet>
      <dgm:spPr/>
    </dgm:pt>
    <dgm:pt modelId="{EB95410F-C6A4-4726-8CA3-B4CB27B1E75E}" type="pres">
      <dgm:prSet presAssocID="{3E790D5C-B275-4278-9A03-C4E27E5964A5}" presName="spacer" presStyleCnt="0"/>
      <dgm:spPr/>
    </dgm:pt>
    <dgm:pt modelId="{0BCCEAAE-0A1D-4ED2-9D96-9FD77137C4C1}" type="pres">
      <dgm:prSet presAssocID="{2FD53DB4-6483-4FFC-8EB4-4383312DC520}" presName="parentText" presStyleLbl="node1" presStyleIdx="1" presStyleCnt="5">
        <dgm:presLayoutVars>
          <dgm:chMax val="0"/>
          <dgm:bulletEnabled val="1"/>
        </dgm:presLayoutVars>
      </dgm:prSet>
      <dgm:spPr/>
    </dgm:pt>
    <dgm:pt modelId="{4DCFE4F9-8F41-4EFB-9608-364778003357}" type="pres">
      <dgm:prSet presAssocID="{B049229B-2036-4D87-9998-CC9E4BDC3B29}" presName="spacer" presStyleCnt="0"/>
      <dgm:spPr/>
    </dgm:pt>
    <dgm:pt modelId="{60A4C050-0D27-4676-87EF-4808C8420442}" type="pres">
      <dgm:prSet presAssocID="{45A87209-714B-4F52-B2BD-4D30A79870D7}" presName="parentText" presStyleLbl="node1" presStyleIdx="2" presStyleCnt="5">
        <dgm:presLayoutVars>
          <dgm:chMax val="0"/>
          <dgm:bulletEnabled val="1"/>
        </dgm:presLayoutVars>
      </dgm:prSet>
      <dgm:spPr/>
    </dgm:pt>
    <dgm:pt modelId="{06A7AAC7-9F03-469A-8FA1-C8E1EE4A09DC}" type="pres">
      <dgm:prSet presAssocID="{7F61FDFA-0F83-4378-8F15-9FCDDE059D2F}" presName="spacer" presStyleCnt="0"/>
      <dgm:spPr/>
    </dgm:pt>
    <dgm:pt modelId="{8C67C81A-8580-45DF-98A5-05A7426C94F7}" type="pres">
      <dgm:prSet presAssocID="{9F9EB849-8E07-4BF5-B99F-0971F65A7CCA}" presName="parentText" presStyleLbl="node1" presStyleIdx="3" presStyleCnt="5">
        <dgm:presLayoutVars>
          <dgm:chMax val="0"/>
          <dgm:bulletEnabled val="1"/>
        </dgm:presLayoutVars>
      </dgm:prSet>
      <dgm:spPr/>
    </dgm:pt>
    <dgm:pt modelId="{31673EDC-E7D9-4013-8C81-89A46DDD5B07}" type="pres">
      <dgm:prSet presAssocID="{58B2083C-C1DE-405B-8C2B-D3D1CE035A60}" presName="spacer" presStyleCnt="0"/>
      <dgm:spPr/>
    </dgm:pt>
    <dgm:pt modelId="{DD5F7B2A-FEC2-4859-BCB6-B934096A1B1D}" type="pres">
      <dgm:prSet presAssocID="{A1178DEA-134E-4FE7-831D-F491D36A927A}" presName="parentText" presStyleLbl="node1" presStyleIdx="4" presStyleCnt="5">
        <dgm:presLayoutVars>
          <dgm:chMax val="0"/>
          <dgm:bulletEnabled val="1"/>
        </dgm:presLayoutVars>
      </dgm:prSet>
      <dgm:spPr/>
    </dgm:pt>
  </dgm:ptLst>
  <dgm:cxnLst>
    <dgm:cxn modelId="{F7C7553D-696F-46A0-8782-73999BAC352B}" type="presOf" srcId="{A6171879-6060-4E61-8ACB-6A836F141A3B}" destId="{165ED2F7-5800-4E5E-A001-1A73E0A725B1}" srcOrd="0" destOrd="0" presId="urn:microsoft.com/office/officeart/2005/8/layout/vList2"/>
    <dgm:cxn modelId="{26CAD46C-BA3D-4A70-9D36-4B513CCDD905}" srcId="{B1A9F0AA-E7C0-46A3-AD99-07C86DD6EEE8}" destId="{2FD53DB4-6483-4FFC-8EB4-4383312DC520}" srcOrd="1" destOrd="0" parTransId="{BF1F26C4-2B44-4C37-BCF5-B90F57C53D0D}" sibTransId="{B049229B-2036-4D87-9998-CC9E4BDC3B29}"/>
    <dgm:cxn modelId="{BD420A56-E210-419B-B8DA-E8E5C3CD6565}" type="presOf" srcId="{9F9EB849-8E07-4BF5-B99F-0971F65A7CCA}" destId="{8C67C81A-8580-45DF-98A5-05A7426C94F7}" srcOrd="0" destOrd="0" presId="urn:microsoft.com/office/officeart/2005/8/layout/vList2"/>
    <dgm:cxn modelId="{D8870C7E-1AA5-41CE-9375-30087865ED9A}" type="presOf" srcId="{A1178DEA-134E-4FE7-831D-F491D36A927A}" destId="{DD5F7B2A-FEC2-4859-BCB6-B934096A1B1D}" srcOrd="0" destOrd="0" presId="urn:microsoft.com/office/officeart/2005/8/layout/vList2"/>
    <dgm:cxn modelId="{5BA95F9F-D536-4C0F-8C65-BC260BA8290D}" srcId="{B1A9F0AA-E7C0-46A3-AD99-07C86DD6EEE8}" destId="{9F9EB849-8E07-4BF5-B99F-0971F65A7CCA}" srcOrd="3" destOrd="0" parTransId="{7E8E66E5-7F0D-4910-864A-26594145AE67}" sibTransId="{58B2083C-C1DE-405B-8C2B-D3D1CE035A60}"/>
    <dgm:cxn modelId="{889CBBA1-AD03-42D3-B102-97921F04EB22}" srcId="{B1A9F0AA-E7C0-46A3-AD99-07C86DD6EEE8}" destId="{A6171879-6060-4E61-8ACB-6A836F141A3B}" srcOrd="0" destOrd="0" parTransId="{4C4E6D78-ADBB-47D8-BCD9-47DE27374333}" sibTransId="{3E790D5C-B275-4278-9A03-C4E27E5964A5}"/>
    <dgm:cxn modelId="{ABBC00A8-4099-4EE8-B8C7-55A7D8BD4D97}" type="presOf" srcId="{2FD53DB4-6483-4FFC-8EB4-4383312DC520}" destId="{0BCCEAAE-0A1D-4ED2-9D96-9FD77137C4C1}" srcOrd="0" destOrd="0" presId="urn:microsoft.com/office/officeart/2005/8/layout/vList2"/>
    <dgm:cxn modelId="{7718DEAC-5B0F-4923-8C45-675814302223}" srcId="{B1A9F0AA-E7C0-46A3-AD99-07C86DD6EEE8}" destId="{A1178DEA-134E-4FE7-831D-F491D36A927A}" srcOrd="4" destOrd="0" parTransId="{E25B9214-AACA-4AC5-81F4-B4B0B101E214}" sibTransId="{EDCA4E19-40EB-4955-B933-1FE9812D5CFE}"/>
    <dgm:cxn modelId="{D0E904BB-23CC-4E75-A584-724E3D47BA5F}" type="presOf" srcId="{B1A9F0AA-E7C0-46A3-AD99-07C86DD6EEE8}" destId="{96C6E5AB-5074-48A7-9936-4101E8007219}" srcOrd="0" destOrd="0" presId="urn:microsoft.com/office/officeart/2005/8/layout/vList2"/>
    <dgm:cxn modelId="{297A67BB-39EB-445A-A14B-65EBDAFAEE58}" srcId="{B1A9F0AA-E7C0-46A3-AD99-07C86DD6EEE8}" destId="{45A87209-714B-4F52-B2BD-4D30A79870D7}" srcOrd="2" destOrd="0" parTransId="{71B28B8B-687C-45BF-B4E8-0C89D391EC69}" sibTransId="{7F61FDFA-0F83-4378-8F15-9FCDDE059D2F}"/>
    <dgm:cxn modelId="{4A3FD3F9-5043-44CC-AE8B-E0385618FC65}" type="presOf" srcId="{45A87209-714B-4F52-B2BD-4D30A79870D7}" destId="{60A4C050-0D27-4676-87EF-4808C8420442}" srcOrd="0" destOrd="0" presId="urn:microsoft.com/office/officeart/2005/8/layout/vList2"/>
    <dgm:cxn modelId="{87264B33-60E6-477C-ADFA-9170F0CC56C4}" type="presParOf" srcId="{96C6E5AB-5074-48A7-9936-4101E8007219}" destId="{165ED2F7-5800-4E5E-A001-1A73E0A725B1}" srcOrd="0" destOrd="0" presId="urn:microsoft.com/office/officeart/2005/8/layout/vList2"/>
    <dgm:cxn modelId="{F94ADBD1-AB32-4609-9077-8C24F02C6491}" type="presParOf" srcId="{96C6E5AB-5074-48A7-9936-4101E8007219}" destId="{EB95410F-C6A4-4726-8CA3-B4CB27B1E75E}" srcOrd="1" destOrd="0" presId="urn:microsoft.com/office/officeart/2005/8/layout/vList2"/>
    <dgm:cxn modelId="{F26EEAF8-6ADF-4D7E-8B6A-9B09934E4815}" type="presParOf" srcId="{96C6E5AB-5074-48A7-9936-4101E8007219}" destId="{0BCCEAAE-0A1D-4ED2-9D96-9FD77137C4C1}" srcOrd="2" destOrd="0" presId="urn:microsoft.com/office/officeart/2005/8/layout/vList2"/>
    <dgm:cxn modelId="{2980FB02-EE9F-4863-81B6-542E5B6A1C50}" type="presParOf" srcId="{96C6E5AB-5074-48A7-9936-4101E8007219}" destId="{4DCFE4F9-8F41-4EFB-9608-364778003357}" srcOrd="3" destOrd="0" presId="urn:microsoft.com/office/officeart/2005/8/layout/vList2"/>
    <dgm:cxn modelId="{B934200A-53AC-4E57-A1C5-155E39167457}" type="presParOf" srcId="{96C6E5AB-5074-48A7-9936-4101E8007219}" destId="{60A4C050-0D27-4676-87EF-4808C8420442}" srcOrd="4" destOrd="0" presId="urn:microsoft.com/office/officeart/2005/8/layout/vList2"/>
    <dgm:cxn modelId="{70E83BF0-DAE4-43F4-ABB4-3ABCB60CBE0B}" type="presParOf" srcId="{96C6E5AB-5074-48A7-9936-4101E8007219}" destId="{06A7AAC7-9F03-469A-8FA1-C8E1EE4A09DC}" srcOrd="5" destOrd="0" presId="urn:microsoft.com/office/officeart/2005/8/layout/vList2"/>
    <dgm:cxn modelId="{FF26E320-FF3C-4E98-9666-14C3CD7CF7D5}" type="presParOf" srcId="{96C6E5AB-5074-48A7-9936-4101E8007219}" destId="{8C67C81A-8580-45DF-98A5-05A7426C94F7}" srcOrd="6" destOrd="0" presId="urn:microsoft.com/office/officeart/2005/8/layout/vList2"/>
    <dgm:cxn modelId="{23CD2231-594D-4F5D-843C-3AC86D2C210A}" type="presParOf" srcId="{96C6E5AB-5074-48A7-9936-4101E8007219}" destId="{31673EDC-E7D9-4013-8C81-89A46DDD5B07}" srcOrd="7" destOrd="0" presId="urn:microsoft.com/office/officeart/2005/8/layout/vList2"/>
    <dgm:cxn modelId="{0B9CE75A-6A4F-4491-940E-476714D5F3F8}" type="presParOf" srcId="{96C6E5AB-5074-48A7-9936-4101E8007219}" destId="{DD5F7B2A-FEC2-4859-BCB6-B934096A1B1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1214BC3-B1AC-4F43-8C35-426F86FA5246}"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AC451413-ADA2-433C-8F01-AC261C436269}">
      <dgm:prSet custT="1"/>
      <dgm:spPr/>
      <dgm:t>
        <a:bodyPr/>
        <a:lstStyle/>
        <a:p>
          <a:r>
            <a:rPr lang="en-US" sz="2300" dirty="0">
              <a:solidFill>
                <a:schemeClr val="bg1"/>
              </a:solidFill>
            </a:rPr>
            <a:t>Once the subject has provided a breath sample that meets the acceptance parameters, the instrument will continue with the second external standard and final blank test.</a:t>
          </a:r>
        </a:p>
      </dgm:t>
    </dgm:pt>
    <dgm:pt modelId="{37B04E00-B226-46BB-AB4D-EE5A219DE665}" type="parTrans" cxnId="{29699DB7-754D-4C2C-ADB4-9A7954B254F9}">
      <dgm:prSet/>
      <dgm:spPr/>
      <dgm:t>
        <a:bodyPr/>
        <a:lstStyle/>
        <a:p>
          <a:endParaRPr lang="en-US" sz="2300">
            <a:solidFill>
              <a:schemeClr val="bg1"/>
            </a:solidFill>
          </a:endParaRPr>
        </a:p>
      </dgm:t>
    </dgm:pt>
    <dgm:pt modelId="{D63DF128-71C3-4253-ADD3-46216CED75D8}" type="sibTrans" cxnId="{29699DB7-754D-4C2C-ADB4-9A7954B254F9}">
      <dgm:prSet/>
      <dgm:spPr/>
      <dgm:t>
        <a:bodyPr/>
        <a:lstStyle/>
        <a:p>
          <a:endParaRPr lang="en-US" sz="2300">
            <a:solidFill>
              <a:schemeClr val="bg1"/>
            </a:solidFill>
          </a:endParaRPr>
        </a:p>
      </dgm:t>
    </dgm:pt>
    <dgm:pt modelId="{70DF6444-65F6-4936-AE11-02BDACCD96BB}">
      <dgm:prSet custT="1"/>
      <dgm:spPr/>
      <dgm:t>
        <a:bodyPr/>
        <a:lstStyle/>
        <a:p>
          <a:r>
            <a:rPr lang="en-US" sz="2300" dirty="0">
              <a:solidFill>
                <a:schemeClr val="bg1"/>
              </a:solidFill>
            </a:rPr>
            <a:t>Signature Box (optional)</a:t>
          </a:r>
        </a:p>
      </dgm:t>
    </dgm:pt>
    <dgm:pt modelId="{2C526CCB-C449-4BB7-8A5B-BEE42C533499}" type="parTrans" cxnId="{41C75864-38EA-48A0-87D5-A000870FCD86}">
      <dgm:prSet/>
      <dgm:spPr/>
      <dgm:t>
        <a:bodyPr/>
        <a:lstStyle/>
        <a:p>
          <a:endParaRPr lang="en-US" sz="2300">
            <a:solidFill>
              <a:schemeClr val="bg1"/>
            </a:solidFill>
          </a:endParaRPr>
        </a:p>
      </dgm:t>
    </dgm:pt>
    <dgm:pt modelId="{B642F165-61F8-4664-BC01-FF9824F87E92}" type="sibTrans" cxnId="{41C75864-38EA-48A0-87D5-A000870FCD86}">
      <dgm:prSet/>
      <dgm:spPr/>
      <dgm:t>
        <a:bodyPr/>
        <a:lstStyle/>
        <a:p>
          <a:endParaRPr lang="en-US" sz="2300">
            <a:solidFill>
              <a:schemeClr val="bg1"/>
            </a:solidFill>
          </a:endParaRPr>
        </a:p>
      </dgm:t>
    </dgm:pt>
    <dgm:pt modelId="{B6A866B0-DC43-4CDA-B66B-B48850C0BCB1}">
      <dgm:prSet custT="1"/>
      <dgm:spPr/>
      <dgm:t>
        <a:bodyPr/>
        <a:lstStyle/>
        <a:p>
          <a:r>
            <a:rPr lang="en-US" sz="2300" dirty="0">
              <a:solidFill>
                <a:schemeClr val="bg1"/>
              </a:solidFill>
            </a:rPr>
            <a:t>Test strip is printed automatically.</a:t>
          </a:r>
        </a:p>
      </dgm:t>
    </dgm:pt>
    <dgm:pt modelId="{AA9753B8-3B5A-420B-8331-BB14D1832C15}" type="parTrans" cxnId="{942E75BC-06D2-4488-8886-646076954BF5}">
      <dgm:prSet/>
      <dgm:spPr/>
      <dgm:t>
        <a:bodyPr/>
        <a:lstStyle/>
        <a:p>
          <a:endParaRPr lang="en-US" sz="2300">
            <a:solidFill>
              <a:schemeClr val="bg1"/>
            </a:solidFill>
          </a:endParaRPr>
        </a:p>
      </dgm:t>
    </dgm:pt>
    <dgm:pt modelId="{E6C05E18-7CFB-45FD-B80C-7EF94F3C8FA3}" type="sibTrans" cxnId="{942E75BC-06D2-4488-8886-646076954BF5}">
      <dgm:prSet/>
      <dgm:spPr/>
      <dgm:t>
        <a:bodyPr/>
        <a:lstStyle/>
        <a:p>
          <a:endParaRPr lang="en-US" sz="2300">
            <a:solidFill>
              <a:schemeClr val="bg1"/>
            </a:solidFill>
          </a:endParaRPr>
        </a:p>
      </dgm:t>
    </dgm:pt>
    <dgm:pt modelId="{8C90529F-8F9A-40CD-8E6F-6AF7C3EC846F}" type="pres">
      <dgm:prSet presAssocID="{61214BC3-B1AC-4F43-8C35-426F86FA5246}" presName="Name0" presStyleCnt="0">
        <dgm:presLayoutVars>
          <dgm:dir/>
          <dgm:animLvl val="lvl"/>
          <dgm:resizeHandles val="exact"/>
        </dgm:presLayoutVars>
      </dgm:prSet>
      <dgm:spPr/>
    </dgm:pt>
    <dgm:pt modelId="{3D497879-4B49-4D60-A5FE-471A30924564}" type="pres">
      <dgm:prSet presAssocID="{B6A866B0-DC43-4CDA-B66B-B48850C0BCB1}" presName="boxAndChildren" presStyleCnt="0"/>
      <dgm:spPr/>
    </dgm:pt>
    <dgm:pt modelId="{25FD33C3-D45B-4C2A-A2D5-AD3D841A7989}" type="pres">
      <dgm:prSet presAssocID="{B6A866B0-DC43-4CDA-B66B-B48850C0BCB1}" presName="parentTextBox" presStyleLbl="node1" presStyleIdx="0" presStyleCnt="3"/>
      <dgm:spPr/>
    </dgm:pt>
    <dgm:pt modelId="{7396296A-78F5-4B89-8F91-2928EBA7F306}" type="pres">
      <dgm:prSet presAssocID="{B642F165-61F8-4664-BC01-FF9824F87E92}" presName="sp" presStyleCnt="0"/>
      <dgm:spPr/>
    </dgm:pt>
    <dgm:pt modelId="{1447DED2-5F32-4FB9-905F-28689229414C}" type="pres">
      <dgm:prSet presAssocID="{70DF6444-65F6-4936-AE11-02BDACCD96BB}" presName="arrowAndChildren" presStyleCnt="0"/>
      <dgm:spPr/>
    </dgm:pt>
    <dgm:pt modelId="{CAAED0F1-D369-4211-A939-8FC1D407972E}" type="pres">
      <dgm:prSet presAssocID="{70DF6444-65F6-4936-AE11-02BDACCD96BB}" presName="parentTextArrow" presStyleLbl="node1" presStyleIdx="1" presStyleCnt="3" custScaleY="40121"/>
      <dgm:spPr/>
    </dgm:pt>
    <dgm:pt modelId="{77DCCA63-37CE-486F-87ED-9779E161D8D8}" type="pres">
      <dgm:prSet presAssocID="{D63DF128-71C3-4253-ADD3-46216CED75D8}" presName="sp" presStyleCnt="0"/>
      <dgm:spPr/>
    </dgm:pt>
    <dgm:pt modelId="{3E3B93E1-2658-4C7D-9047-937660E4E5F0}" type="pres">
      <dgm:prSet presAssocID="{AC451413-ADA2-433C-8F01-AC261C436269}" presName="arrowAndChildren" presStyleCnt="0"/>
      <dgm:spPr/>
    </dgm:pt>
    <dgm:pt modelId="{8B29AA88-532C-4850-8D8F-2AA2B2AB1003}" type="pres">
      <dgm:prSet presAssocID="{AC451413-ADA2-433C-8F01-AC261C436269}" presName="parentTextArrow" presStyleLbl="node1" presStyleIdx="2" presStyleCnt="3" custScaleY="99966"/>
      <dgm:spPr/>
    </dgm:pt>
  </dgm:ptLst>
  <dgm:cxnLst>
    <dgm:cxn modelId="{8BA87927-6258-4804-B42E-C38E6DDE24CD}" type="presOf" srcId="{AC451413-ADA2-433C-8F01-AC261C436269}" destId="{8B29AA88-532C-4850-8D8F-2AA2B2AB1003}" srcOrd="0" destOrd="0" presId="urn:microsoft.com/office/officeart/2005/8/layout/process4"/>
    <dgm:cxn modelId="{DE928662-27D5-4F1C-A220-5C7DC1C9E541}" type="presOf" srcId="{B6A866B0-DC43-4CDA-B66B-B48850C0BCB1}" destId="{25FD33C3-D45B-4C2A-A2D5-AD3D841A7989}" srcOrd="0" destOrd="0" presId="urn:microsoft.com/office/officeart/2005/8/layout/process4"/>
    <dgm:cxn modelId="{41C75864-38EA-48A0-87D5-A000870FCD86}" srcId="{61214BC3-B1AC-4F43-8C35-426F86FA5246}" destId="{70DF6444-65F6-4936-AE11-02BDACCD96BB}" srcOrd="1" destOrd="0" parTransId="{2C526CCB-C449-4BB7-8A5B-BEE42C533499}" sibTransId="{B642F165-61F8-4664-BC01-FF9824F87E92}"/>
    <dgm:cxn modelId="{CCF57F84-2DBF-47F7-9A8C-256F7F0A23C8}" type="presOf" srcId="{61214BC3-B1AC-4F43-8C35-426F86FA5246}" destId="{8C90529F-8F9A-40CD-8E6F-6AF7C3EC846F}" srcOrd="0" destOrd="0" presId="urn:microsoft.com/office/officeart/2005/8/layout/process4"/>
    <dgm:cxn modelId="{29699DB7-754D-4C2C-ADB4-9A7954B254F9}" srcId="{61214BC3-B1AC-4F43-8C35-426F86FA5246}" destId="{AC451413-ADA2-433C-8F01-AC261C436269}" srcOrd="0" destOrd="0" parTransId="{37B04E00-B226-46BB-AB4D-EE5A219DE665}" sibTransId="{D63DF128-71C3-4253-ADD3-46216CED75D8}"/>
    <dgm:cxn modelId="{942E75BC-06D2-4488-8886-646076954BF5}" srcId="{61214BC3-B1AC-4F43-8C35-426F86FA5246}" destId="{B6A866B0-DC43-4CDA-B66B-B48850C0BCB1}" srcOrd="2" destOrd="0" parTransId="{AA9753B8-3B5A-420B-8331-BB14D1832C15}" sibTransId="{E6C05E18-7CFB-45FD-B80C-7EF94F3C8FA3}"/>
    <dgm:cxn modelId="{243225F3-D9D0-4D95-88A0-311702EDDC48}" type="presOf" srcId="{70DF6444-65F6-4936-AE11-02BDACCD96BB}" destId="{CAAED0F1-D369-4211-A939-8FC1D407972E}" srcOrd="0" destOrd="0" presId="urn:microsoft.com/office/officeart/2005/8/layout/process4"/>
    <dgm:cxn modelId="{7C0A7290-2EA4-42A5-917D-E93D42AAB261}" type="presParOf" srcId="{8C90529F-8F9A-40CD-8E6F-6AF7C3EC846F}" destId="{3D497879-4B49-4D60-A5FE-471A30924564}" srcOrd="0" destOrd="0" presId="urn:microsoft.com/office/officeart/2005/8/layout/process4"/>
    <dgm:cxn modelId="{B864C35D-EEF4-4B87-BBD5-B85E523211ED}" type="presParOf" srcId="{3D497879-4B49-4D60-A5FE-471A30924564}" destId="{25FD33C3-D45B-4C2A-A2D5-AD3D841A7989}" srcOrd="0" destOrd="0" presId="urn:microsoft.com/office/officeart/2005/8/layout/process4"/>
    <dgm:cxn modelId="{1D85ECC8-87D6-4ABB-9A85-6F85CB81107A}" type="presParOf" srcId="{8C90529F-8F9A-40CD-8E6F-6AF7C3EC846F}" destId="{7396296A-78F5-4B89-8F91-2928EBA7F306}" srcOrd="1" destOrd="0" presId="urn:microsoft.com/office/officeart/2005/8/layout/process4"/>
    <dgm:cxn modelId="{B989A3FD-C052-4E8B-A4B1-36D8C086CD53}" type="presParOf" srcId="{8C90529F-8F9A-40CD-8E6F-6AF7C3EC846F}" destId="{1447DED2-5F32-4FB9-905F-28689229414C}" srcOrd="2" destOrd="0" presId="urn:microsoft.com/office/officeart/2005/8/layout/process4"/>
    <dgm:cxn modelId="{C57F4964-718F-4FFA-B98D-680D4171E07C}" type="presParOf" srcId="{1447DED2-5F32-4FB9-905F-28689229414C}" destId="{CAAED0F1-D369-4211-A939-8FC1D407972E}" srcOrd="0" destOrd="0" presId="urn:microsoft.com/office/officeart/2005/8/layout/process4"/>
    <dgm:cxn modelId="{CD456A4B-DF08-40E3-B5CF-CFC03BC320DA}" type="presParOf" srcId="{8C90529F-8F9A-40CD-8E6F-6AF7C3EC846F}" destId="{77DCCA63-37CE-486F-87ED-9779E161D8D8}" srcOrd="3" destOrd="0" presId="urn:microsoft.com/office/officeart/2005/8/layout/process4"/>
    <dgm:cxn modelId="{1AA604FF-F25A-4FBB-A988-C91C041080D1}" type="presParOf" srcId="{8C90529F-8F9A-40CD-8E6F-6AF7C3EC846F}" destId="{3E3B93E1-2658-4C7D-9047-937660E4E5F0}" srcOrd="4" destOrd="0" presId="urn:microsoft.com/office/officeart/2005/8/layout/process4"/>
    <dgm:cxn modelId="{AE58828C-1E26-4F1F-9902-DF6CEFF7C332}" type="presParOf" srcId="{3E3B93E1-2658-4C7D-9047-937660E4E5F0}" destId="{8B29AA88-532C-4850-8D8F-2AA2B2AB100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6B6420C-900E-48E3-BAF5-C073E524FDA2}" type="doc">
      <dgm:prSet loTypeId="urn:microsoft.com/office/officeart/2008/layout/LinedList" loCatId="list" qsTypeId="urn:microsoft.com/office/officeart/2005/8/quickstyle/simple1" qsCatId="simple" csTypeId="urn:microsoft.com/office/officeart/2005/8/colors/accent4_2" csCatId="accent4" phldr="1"/>
      <dgm:spPr/>
      <dgm:t>
        <a:bodyPr/>
        <a:lstStyle/>
        <a:p>
          <a:endParaRPr lang="en-US"/>
        </a:p>
      </dgm:t>
    </dgm:pt>
    <dgm:pt modelId="{86A0F0D3-9FEB-482A-B315-98FA74D86AB8}">
      <dgm:prSet/>
      <dgm:spPr/>
      <dgm:t>
        <a:bodyPr/>
        <a:lstStyle/>
        <a:p>
          <a:r>
            <a:rPr lang="en-US" dirty="0"/>
            <a:t>If a status messages occurs </a:t>
          </a:r>
          <a:r>
            <a:rPr lang="en-US" u="sng" dirty="0"/>
            <a:t>after</a:t>
          </a:r>
          <a:r>
            <a:rPr lang="en-US" dirty="0"/>
            <a:t> the subject sample, the test will abort at that point and the breath result will be reported as “XXX”.</a:t>
          </a:r>
        </a:p>
      </dgm:t>
    </dgm:pt>
    <dgm:pt modelId="{72F203AD-0D7B-4F55-ABB3-1975ED6216E6}" type="parTrans" cxnId="{98CDC025-36D7-4362-8353-E0126D96372B}">
      <dgm:prSet/>
      <dgm:spPr/>
      <dgm:t>
        <a:bodyPr/>
        <a:lstStyle/>
        <a:p>
          <a:endParaRPr lang="en-US"/>
        </a:p>
      </dgm:t>
    </dgm:pt>
    <dgm:pt modelId="{CBE9DF81-AADE-4DA7-BBB9-E5356096F7EE}" type="sibTrans" cxnId="{98CDC025-36D7-4362-8353-E0126D96372B}">
      <dgm:prSet/>
      <dgm:spPr/>
      <dgm:t>
        <a:bodyPr/>
        <a:lstStyle/>
        <a:p>
          <a:endParaRPr lang="en-US"/>
        </a:p>
      </dgm:t>
    </dgm:pt>
    <dgm:pt modelId="{A5594E35-E3DB-46D2-AAF1-A794EE3220F9}">
      <dgm:prSet/>
      <dgm:spPr/>
      <dgm:t>
        <a:bodyPr/>
        <a:lstStyle/>
        <a:p>
          <a:r>
            <a:rPr lang="en-US" dirty="0"/>
            <a:t>The DataMaster will list the status message and prompts you to restart the test.</a:t>
          </a:r>
        </a:p>
      </dgm:t>
    </dgm:pt>
    <dgm:pt modelId="{1EED2F72-87A2-4079-A9FD-F395F6E8073E}" type="parTrans" cxnId="{22E62D4F-8A5D-4B7B-89AB-F66BF5364778}">
      <dgm:prSet/>
      <dgm:spPr/>
      <dgm:t>
        <a:bodyPr/>
        <a:lstStyle/>
        <a:p>
          <a:endParaRPr lang="en-US"/>
        </a:p>
      </dgm:t>
    </dgm:pt>
    <dgm:pt modelId="{4F3A0132-3D43-4ADC-845F-DFB6C80D7DB4}" type="sibTrans" cxnId="{22E62D4F-8A5D-4B7B-89AB-F66BF5364778}">
      <dgm:prSet/>
      <dgm:spPr/>
      <dgm:t>
        <a:bodyPr/>
        <a:lstStyle/>
        <a:p>
          <a:endParaRPr lang="en-US"/>
        </a:p>
      </dgm:t>
    </dgm:pt>
    <dgm:pt modelId="{A6244BF8-146C-465A-B718-3FA3204E43C1}">
      <dgm:prSet/>
      <dgm:spPr/>
      <dgm:t>
        <a:bodyPr/>
        <a:lstStyle/>
        <a:p>
          <a:r>
            <a:rPr lang="en-US" dirty="0"/>
            <a:t>Further information is provided in the Status Messages presentation of this course.</a:t>
          </a:r>
        </a:p>
      </dgm:t>
    </dgm:pt>
    <dgm:pt modelId="{F79CB086-16A6-48EC-82A5-739F9D0EA23F}" type="parTrans" cxnId="{DAEDF439-A54B-418B-AFB0-EBB216B8DB35}">
      <dgm:prSet/>
      <dgm:spPr/>
      <dgm:t>
        <a:bodyPr/>
        <a:lstStyle/>
        <a:p>
          <a:endParaRPr lang="en-US"/>
        </a:p>
      </dgm:t>
    </dgm:pt>
    <dgm:pt modelId="{4BBE58E0-7DC8-4C90-93C2-8CF192E4EE1C}" type="sibTrans" cxnId="{DAEDF439-A54B-418B-AFB0-EBB216B8DB35}">
      <dgm:prSet/>
      <dgm:spPr/>
      <dgm:t>
        <a:bodyPr/>
        <a:lstStyle/>
        <a:p>
          <a:endParaRPr lang="en-US"/>
        </a:p>
      </dgm:t>
    </dgm:pt>
    <dgm:pt modelId="{1AF8D9D8-238F-4FC3-A1E2-BDBE45D61003}" type="pres">
      <dgm:prSet presAssocID="{26B6420C-900E-48E3-BAF5-C073E524FDA2}" presName="vert0" presStyleCnt="0">
        <dgm:presLayoutVars>
          <dgm:dir/>
          <dgm:animOne val="branch"/>
          <dgm:animLvl val="lvl"/>
        </dgm:presLayoutVars>
      </dgm:prSet>
      <dgm:spPr/>
    </dgm:pt>
    <dgm:pt modelId="{DB43FFB4-6164-414B-BD91-4CC6262E5AAC}" type="pres">
      <dgm:prSet presAssocID="{86A0F0D3-9FEB-482A-B315-98FA74D86AB8}" presName="thickLine" presStyleLbl="alignNode1" presStyleIdx="0" presStyleCnt="3"/>
      <dgm:spPr/>
    </dgm:pt>
    <dgm:pt modelId="{6282B0B4-6AB6-4C99-8E8F-A73A94EA75CF}" type="pres">
      <dgm:prSet presAssocID="{86A0F0D3-9FEB-482A-B315-98FA74D86AB8}" presName="horz1" presStyleCnt="0"/>
      <dgm:spPr/>
    </dgm:pt>
    <dgm:pt modelId="{B40B0DE6-C73C-4AA5-9373-F803221E7DC7}" type="pres">
      <dgm:prSet presAssocID="{86A0F0D3-9FEB-482A-B315-98FA74D86AB8}" presName="tx1" presStyleLbl="revTx" presStyleIdx="0" presStyleCnt="3"/>
      <dgm:spPr/>
    </dgm:pt>
    <dgm:pt modelId="{6179608E-464D-4D96-A63D-B80D5375AFA9}" type="pres">
      <dgm:prSet presAssocID="{86A0F0D3-9FEB-482A-B315-98FA74D86AB8}" presName="vert1" presStyleCnt="0"/>
      <dgm:spPr/>
    </dgm:pt>
    <dgm:pt modelId="{B16D953D-EAF6-402D-9B71-92818DC8041D}" type="pres">
      <dgm:prSet presAssocID="{A5594E35-E3DB-46D2-AAF1-A794EE3220F9}" presName="thickLine" presStyleLbl="alignNode1" presStyleIdx="1" presStyleCnt="3"/>
      <dgm:spPr/>
    </dgm:pt>
    <dgm:pt modelId="{5E57C77F-88DA-4B79-B302-962349DAB16B}" type="pres">
      <dgm:prSet presAssocID="{A5594E35-E3DB-46D2-AAF1-A794EE3220F9}" presName="horz1" presStyleCnt="0"/>
      <dgm:spPr/>
    </dgm:pt>
    <dgm:pt modelId="{FEF9643D-C767-417A-986B-8EACE6730FE9}" type="pres">
      <dgm:prSet presAssocID="{A5594E35-E3DB-46D2-AAF1-A794EE3220F9}" presName="tx1" presStyleLbl="revTx" presStyleIdx="1" presStyleCnt="3"/>
      <dgm:spPr/>
    </dgm:pt>
    <dgm:pt modelId="{47B61BAC-690B-4F41-A07C-293C8DA37234}" type="pres">
      <dgm:prSet presAssocID="{A5594E35-E3DB-46D2-AAF1-A794EE3220F9}" presName="vert1" presStyleCnt="0"/>
      <dgm:spPr/>
    </dgm:pt>
    <dgm:pt modelId="{ECCE8DBD-00B5-4A44-B235-58D988028D3C}" type="pres">
      <dgm:prSet presAssocID="{A6244BF8-146C-465A-B718-3FA3204E43C1}" presName="thickLine" presStyleLbl="alignNode1" presStyleIdx="2" presStyleCnt="3"/>
      <dgm:spPr/>
    </dgm:pt>
    <dgm:pt modelId="{A5C8910F-45FA-4FC4-B6F0-56CCDF4EF027}" type="pres">
      <dgm:prSet presAssocID="{A6244BF8-146C-465A-B718-3FA3204E43C1}" presName="horz1" presStyleCnt="0"/>
      <dgm:spPr/>
    </dgm:pt>
    <dgm:pt modelId="{5442F258-F44D-4EC5-8448-C7D613B67D29}" type="pres">
      <dgm:prSet presAssocID="{A6244BF8-146C-465A-B718-3FA3204E43C1}" presName="tx1" presStyleLbl="revTx" presStyleIdx="2" presStyleCnt="3"/>
      <dgm:spPr/>
    </dgm:pt>
    <dgm:pt modelId="{44762AC0-B543-4616-A9A0-B7023BA2FE3D}" type="pres">
      <dgm:prSet presAssocID="{A6244BF8-146C-465A-B718-3FA3204E43C1}" presName="vert1" presStyleCnt="0"/>
      <dgm:spPr/>
    </dgm:pt>
  </dgm:ptLst>
  <dgm:cxnLst>
    <dgm:cxn modelId="{98CDC025-36D7-4362-8353-E0126D96372B}" srcId="{26B6420C-900E-48E3-BAF5-C073E524FDA2}" destId="{86A0F0D3-9FEB-482A-B315-98FA74D86AB8}" srcOrd="0" destOrd="0" parTransId="{72F203AD-0D7B-4F55-ABB3-1975ED6216E6}" sibTransId="{CBE9DF81-AADE-4DA7-BBB9-E5356096F7EE}"/>
    <dgm:cxn modelId="{FCD57929-77B5-4E5A-A791-41E290FD45E3}" type="presOf" srcId="{A5594E35-E3DB-46D2-AAF1-A794EE3220F9}" destId="{FEF9643D-C767-417A-986B-8EACE6730FE9}" srcOrd="0" destOrd="0" presId="urn:microsoft.com/office/officeart/2008/layout/LinedList"/>
    <dgm:cxn modelId="{20689834-5C2A-4026-9895-E02767CE6FD4}" type="presOf" srcId="{A6244BF8-146C-465A-B718-3FA3204E43C1}" destId="{5442F258-F44D-4EC5-8448-C7D613B67D29}" srcOrd="0" destOrd="0" presId="urn:microsoft.com/office/officeart/2008/layout/LinedList"/>
    <dgm:cxn modelId="{DAEDF439-A54B-418B-AFB0-EBB216B8DB35}" srcId="{26B6420C-900E-48E3-BAF5-C073E524FDA2}" destId="{A6244BF8-146C-465A-B718-3FA3204E43C1}" srcOrd="2" destOrd="0" parTransId="{F79CB086-16A6-48EC-82A5-739F9D0EA23F}" sibTransId="{4BBE58E0-7DC8-4C90-93C2-8CF192E4EE1C}"/>
    <dgm:cxn modelId="{22E62D4F-8A5D-4B7B-89AB-F66BF5364778}" srcId="{26B6420C-900E-48E3-BAF5-C073E524FDA2}" destId="{A5594E35-E3DB-46D2-AAF1-A794EE3220F9}" srcOrd="1" destOrd="0" parTransId="{1EED2F72-87A2-4079-A9FD-F395F6E8073E}" sibTransId="{4F3A0132-3D43-4ADC-845F-DFB6C80D7DB4}"/>
    <dgm:cxn modelId="{0C93A0CB-9901-4BBA-8595-085025225BC9}" type="presOf" srcId="{86A0F0D3-9FEB-482A-B315-98FA74D86AB8}" destId="{B40B0DE6-C73C-4AA5-9373-F803221E7DC7}" srcOrd="0" destOrd="0" presId="urn:microsoft.com/office/officeart/2008/layout/LinedList"/>
    <dgm:cxn modelId="{EC3858E3-780D-40A0-80A9-820899842F76}" type="presOf" srcId="{26B6420C-900E-48E3-BAF5-C073E524FDA2}" destId="{1AF8D9D8-238F-4FC3-A1E2-BDBE45D61003}" srcOrd="0" destOrd="0" presId="urn:microsoft.com/office/officeart/2008/layout/LinedList"/>
    <dgm:cxn modelId="{874C02DC-DEF8-4DD8-9C47-78AFFDF3522E}" type="presParOf" srcId="{1AF8D9D8-238F-4FC3-A1E2-BDBE45D61003}" destId="{DB43FFB4-6164-414B-BD91-4CC6262E5AAC}" srcOrd="0" destOrd="0" presId="urn:microsoft.com/office/officeart/2008/layout/LinedList"/>
    <dgm:cxn modelId="{6569781A-683F-4074-B01B-A0C9D6308495}" type="presParOf" srcId="{1AF8D9D8-238F-4FC3-A1E2-BDBE45D61003}" destId="{6282B0B4-6AB6-4C99-8E8F-A73A94EA75CF}" srcOrd="1" destOrd="0" presId="urn:microsoft.com/office/officeart/2008/layout/LinedList"/>
    <dgm:cxn modelId="{54898ECD-1B12-4583-A484-90B92AAD362C}" type="presParOf" srcId="{6282B0B4-6AB6-4C99-8E8F-A73A94EA75CF}" destId="{B40B0DE6-C73C-4AA5-9373-F803221E7DC7}" srcOrd="0" destOrd="0" presId="urn:microsoft.com/office/officeart/2008/layout/LinedList"/>
    <dgm:cxn modelId="{579739DC-B5FE-4B6B-AFE9-ACCCB6279195}" type="presParOf" srcId="{6282B0B4-6AB6-4C99-8E8F-A73A94EA75CF}" destId="{6179608E-464D-4D96-A63D-B80D5375AFA9}" srcOrd="1" destOrd="0" presId="urn:microsoft.com/office/officeart/2008/layout/LinedList"/>
    <dgm:cxn modelId="{0A213B08-C05A-4E8C-811B-1408B34A5E9E}" type="presParOf" srcId="{1AF8D9D8-238F-4FC3-A1E2-BDBE45D61003}" destId="{B16D953D-EAF6-402D-9B71-92818DC8041D}" srcOrd="2" destOrd="0" presId="urn:microsoft.com/office/officeart/2008/layout/LinedList"/>
    <dgm:cxn modelId="{1D784A99-A221-4619-92B3-4378B0E8096E}" type="presParOf" srcId="{1AF8D9D8-238F-4FC3-A1E2-BDBE45D61003}" destId="{5E57C77F-88DA-4B79-B302-962349DAB16B}" srcOrd="3" destOrd="0" presId="urn:microsoft.com/office/officeart/2008/layout/LinedList"/>
    <dgm:cxn modelId="{36507BC1-5F85-40F3-BC8F-C218D2926CD8}" type="presParOf" srcId="{5E57C77F-88DA-4B79-B302-962349DAB16B}" destId="{FEF9643D-C767-417A-986B-8EACE6730FE9}" srcOrd="0" destOrd="0" presId="urn:microsoft.com/office/officeart/2008/layout/LinedList"/>
    <dgm:cxn modelId="{9AD5CA7E-B0CC-4876-9C7D-93678DD48692}" type="presParOf" srcId="{5E57C77F-88DA-4B79-B302-962349DAB16B}" destId="{47B61BAC-690B-4F41-A07C-293C8DA37234}" srcOrd="1" destOrd="0" presId="urn:microsoft.com/office/officeart/2008/layout/LinedList"/>
    <dgm:cxn modelId="{D705D47D-BB4B-4F63-B227-00A3C15D1C07}" type="presParOf" srcId="{1AF8D9D8-238F-4FC3-A1E2-BDBE45D61003}" destId="{ECCE8DBD-00B5-4A44-B235-58D988028D3C}" srcOrd="4" destOrd="0" presId="urn:microsoft.com/office/officeart/2008/layout/LinedList"/>
    <dgm:cxn modelId="{22C4A436-E311-4E29-81E6-F038CD23C5FA}" type="presParOf" srcId="{1AF8D9D8-238F-4FC3-A1E2-BDBE45D61003}" destId="{A5C8910F-45FA-4FC4-B6F0-56CCDF4EF027}" srcOrd="5" destOrd="0" presId="urn:microsoft.com/office/officeart/2008/layout/LinedList"/>
    <dgm:cxn modelId="{05356BE2-2747-498C-86BA-0F4DE62CE3DD}" type="presParOf" srcId="{A5C8910F-45FA-4FC4-B6F0-56CCDF4EF027}" destId="{5442F258-F44D-4EC5-8448-C7D613B67D29}" srcOrd="0" destOrd="0" presId="urn:microsoft.com/office/officeart/2008/layout/LinedList"/>
    <dgm:cxn modelId="{AD76880C-8E67-497A-A196-F8BC4B40D7F2}" type="presParOf" srcId="{A5C8910F-45FA-4FC4-B6F0-56CCDF4EF027}" destId="{44762AC0-B543-4616-A9A0-B7023BA2FE3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84BB20D-E388-4171-AFDF-F9187C8342B1}"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637A6E87-3F52-48F6-BDAF-FA082CF37B9C}">
      <dgm:prSet/>
      <dgm:spPr/>
      <dgm:t>
        <a:bodyPr/>
        <a:lstStyle/>
        <a:p>
          <a:r>
            <a:rPr lang="en-US" dirty="0">
              <a:solidFill>
                <a:schemeClr val="bg1"/>
              </a:solidFill>
            </a:rPr>
            <a:t>Lot number, expiration date, and target value print on the subject test strip. This information comes from the tank change.</a:t>
          </a:r>
        </a:p>
      </dgm:t>
    </dgm:pt>
    <dgm:pt modelId="{3FB7613F-6D69-43A4-B4AC-B88A13162E37}" type="parTrans" cxnId="{F27D88B0-35B6-4B05-9A35-9282C65F8A05}">
      <dgm:prSet/>
      <dgm:spPr/>
      <dgm:t>
        <a:bodyPr/>
        <a:lstStyle/>
        <a:p>
          <a:endParaRPr lang="en-US">
            <a:solidFill>
              <a:schemeClr val="bg1"/>
            </a:solidFill>
          </a:endParaRPr>
        </a:p>
      </dgm:t>
    </dgm:pt>
    <dgm:pt modelId="{F7F947E6-9D54-479D-A5B0-9DA487DB2E40}" type="sibTrans" cxnId="{F27D88B0-35B6-4B05-9A35-9282C65F8A05}">
      <dgm:prSet/>
      <dgm:spPr/>
      <dgm:t>
        <a:bodyPr/>
        <a:lstStyle/>
        <a:p>
          <a:endParaRPr lang="en-US">
            <a:solidFill>
              <a:schemeClr val="bg1"/>
            </a:solidFill>
          </a:endParaRPr>
        </a:p>
      </dgm:t>
    </dgm:pt>
    <dgm:pt modelId="{CC31AB7C-4838-4939-A84C-FA98628A6FC4}">
      <dgm:prSet/>
      <dgm:spPr/>
      <dgm:t>
        <a:bodyPr/>
        <a:lstStyle/>
        <a:p>
          <a:r>
            <a:rPr lang="en-US" dirty="0">
              <a:solidFill>
                <a:schemeClr val="bg1"/>
              </a:solidFill>
            </a:rPr>
            <a:t>The DataMaster DMT informs users when the dry gas standard is less than 150 psi (warning) or reaching the expiration date of the tank.</a:t>
          </a:r>
        </a:p>
      </dgm:t>
    </dgm:pt>
    <dgm:pt modelId="{93B8C7FA-81EC-4776-875E-7C2624B0154C}" type="parTrans" cxnId="{17E601A5-6F5F-4A4B-A272-D5E472DE6C55}">
      <dgm:prSet/>
      <dgm:spPr/>
      <dgm:t>
        <a:bodyPr/>
        <a:lstStyle/>
        <a:p>
          <a:endParaRPr lang="en-US">
            <a:solidFill>
              <a:schemeClr val="bg1"/>
            </a:solidFill>
          </a:endParaRPr>
        </a:p>
      </dgm:t>
    </dgm:pt>
    <dgm:pt modelId="{631AA3C1-77A5-4676-ABF9-854F5BF8AC94}" type="sibTrans" cxnId="{17E601A5-6F5F-4A4B-A272-D5E472DE6C55}">
      <dgm:prSet/>
      <dgm:spPr/>
      <dgm:t>
        <a:bodyPr/>
        <a:lstStyle/>
        <a:p>
          <a:endParaRPr lang="en-US">
            <a:solidFill>
              <a:schemeClr val="bg1"/>
            </a:solidFill>
          </a:endParaRPr>
        </a:p>
      </dgm:t>
    </dgm:pt>
    <dgm:pt modelId="{05BEBC4A-6FE1-4629-B7E9-31EEB8F371E1}">
      <dgm:prSet/>
      <dgm:spPr/>
      <dgm:t>
        <a:bodyPr/>
        <a:lstStyle/>
        <a:p>
          <a:r>
            <a:rPr lang="en-US" dirty="0">
              <a:solidFill>
                <a:schemeClr val="bg1"/>
              </a:solidFill>
            </a:rPr>
            <a:t>The DataMaster will not run a test if the PSI in the tank is less than 100 or the tank is expired.</a:t>
          </a:r>
        </a:p>
      </dgm:t>
    </dgm:pt>
    <dgm:pt modelId="{D35C5652-CD18-4BF3-A5C9-CE0215D8F8D2}" type="parTrans" cxnId="{88736642-6837-45AB-8D83-0EC177B6602A}">
      <dgm:prSet/>
      <dgm:spPr/>
      <dgm:t>
        <a:bodyPr/>
        <a:lstStyle/>
        <a:p>
          <a:endParaRPr lang="en-US">
            <a:solidFill>
              <a:schemeClr val="bg1"/>
            </a:solidFill>
          </a:endParaRPr>
        </a:p>
      </dgm:t>
    </dgm:pt>
    <dgm:pt modelId="{94335993-B71D-460B-B598-BBDB18289BBB}" type="sibTrans" cxnId="{88736642-6837-45AB-8D83-0EC177B6602A}">
      <dgm:prSet/>
      <dgm:spPr/>
      <dgm:t>
        <a:bodyPr/>
        <a:lstStyle/>
        <a:p>
          <a:endParaRPr lang="en-US">
            <a:solidFill>
              <a:schemeClr val="bg1"/>
            </a:solidFill>
          </a:endParaRPr>
        </a:p>
      </dgm:t>
    </dgm:pt>
    <dgm:pt modelId="{5BFDAC65-F433-4D37-8F99-D0542CECEAD6}" type="pres">
      <dgm:prSet presAssocID="{684BB20D-E388-4171-AFDF-F9187C8342B1}" presName="linear" presStyleCnt="0">
        <dgm:presLayoutVars>
          <dgm:animLvl val="lvl"/>
          <dgm:resizeHandles val="exact"/>
        </dgm:presLayoutVars>
      </dgm:prSet>
      <dgm:spPr/>
    </dgm:pt>
    <dgm:pt modelId="{AB4D3FDE-70B9-4B85-ABF4-A7B48C0325EB}" type="pres">
      <dgm:prSet presAssocID="{637A6E87-3F52-48F6-BDAF-FA082CF37B9C}" presName="parentText" presStyleLbl="node1" presStyleIdx="0" presStyleCnt="3">
        <dgm:presLayoutVars>
          <dgm:chMax val="0"/>
          <dgm:bulletEnabled val="1"/>
        </dgm:presLayoutVars>
      </dgm:prSet>
      <dgm:spPr/>
    </dgm:pt>
    <dgm:pt modelId="{FFC7D871-3B41-4D7E-90CD-51F1ED5089F8}" type="pres">
      <dgm:prSet presAssocID="{F7F947E6-9D54-479D-A5B0-9DA487DB2E40}" presName="spacer" presStyleCnt="0"/>
      <dgm:spPr/>
    </dgm:pt>
    <dgm:pt modelId="{6617402C-6453-4168-AACF-55436F0180D1}" type="pres">
      <dgm:prSet presAssocID="{CC31AB7C-4838-4939-A84C-FA98628A6FC4}" presName="parentText" presStyleLbl="node1" presStyleIdx="1" presStyleCnt="3">
        <dgm:presLayoutVars>
          <dgm:chMax val="0"/>
          <dgm:bulletEnabled val="1"/>
        </dgm:presLayoutVars>
      </dgm:prSet>
      <dgm:spPr/>
    </dgm:pt>
    <dgm:pt modelId="{871CCA53-1205-41D7-AFC7-F9285C9CB98B}" type="pres">
      <dgm:prSet presAssocID="{631AA3C1-77A5-4676-ABF9-854F5BF8AC94}" presName="spacer" presStyleCnt="0"/>
      <dgm:spPr/>
    </dgm:pt>
    <dgm:pt modelId="{9D50AF7A-A177-401D-8E3B-C6315ADA01BB}" type="pres">
      <dgm:prSet presAssocID="{05BEBC4A-6FE1-4629-B7E9-31EEB8F371E1}" presName="parentText" presStyleLbl="node1" presStyleIdx="2" presStyleCnt="3">
        <dgm:presLayoutVars>
          <dgm:chMax val="0"/>
          <dgm:bulletEnabled val="1"/>
        </dgm:presLayoutVars>
      </dgm:prSet>
      <dgm:spPr/>
    </dgm:pt>
  </dgm:ptLst>
  <dgm:cxnLst>
    <dgm:cxn modelId="{FF79FE22-1505-4E75-945F-E250ED003DF8}" type="presOf" srcId="{684BB20D-E388-4171-AFDF-F9187C8342B1}" destId="{5BFDAC65-F433-4D37-8F99-D0542CECEAD6}" srcOrd="0" destOrd="0" presId="urn:microsoft.com/office/officeart/2005/8/layout/vList2"/>
    <dgm:cxn modelId="{3DE18529-40D9-4D95-A00B-FE3218170F01}" type="presOf" srcId="{CC31AB7C-4838-4939-A84C-FA98628A6FC4}" destId="{6617402C-6453-4168-AACF-55436F0180D1}" srcOrd="0" destOrd="0" presId="urn:microsoft.com/office/officeart/2005/8/layout/vList2"/>
    <dgm:cxn modelId="{88736642-6837-45AB-8D83-0EC177B6602A}" srcId="{684BB20D-E388-4171-AFDF-F9187C8342B1}" destId="{05BEBC4A-6FE1-4629-B7E9-31EEB8F371E1}" srcOrd="2" destOrd="0" parTransId="{D35C5652-CD18-4BF3-A5C9-CE0215D8F8D2}" sibTransId="{94335993-B71D-460B-B598-BBDB18289BBB}"/>
    <dgm:cxn modelId="{E7527A67-2D0E-497C-95E4-3E4BD54F5665}" type="presOf" srcId="{637A6E87-3F52-48F6-BDAF-FA082CF37B9C}" destId="{AB4D3FDE-70B9-4B85-ABF4-A7B48C0325EB}" srcOrd="0" destOrd="0" presId="urn:microsoft.com/office/officeart/2005/8/layout/vList2"/>
    <dgm:cxn modelId="{17E601A5-6F5F-4A4B-A272-D5E472DE6C55}" srcId="{684BB20D-E388-4171-AFDF-F9187C8342B1}" destId="{CC31AB7C-4838-4939-A84C-FA98628A6FC4}" srcOrd="1" destOrd="0" parTransId="{93B8C7FA-81EC-4776-875E-7C2624B0154C}" sibTransId="{631AA3C1-77A5-4676-ABF9-854F5BF8AC94}"/>
    <dgm:cxn modelId="{F27D88B0-35B6-4B05-9A35-9282C65F8A05}" srcId="{684BB20D-E388-4171-AFDF-F9187C8342B1}" destId="{637A6E87-3F52-48F6-BDAF-FA082CF37B9C}" srcOrd="0" destOrd="0" parTransId="{3FB7613F-6D69-43A4-B4AC-B88A13162E37}" sibTransId="{F7F947E6-9D54-479D-A5B0-9DA487DB2E40}"/>
    <dgm:cxn modelId="{76D85BDB-D8C6-4937-BD9D-BC3986DB77BF}" type="presOf" srcId="{05BEBC4A-6FE1-4629-B7E9-31EEB8F371E1}" destId="{9D50AF7A-A177-401D-8E3B-C6315ADA01BB}" srcOrd="0" destOrd="0" presId="urn:microsoft.com/office/officeart/2005/8/layout/vList2"/>
    <dgm:cxn modelId="{4FFD816D-9FD6-4542-9FF1-E647B1C37938}" type="presParOf" srcId="{5BFDAC65-F433-4D37-8F99-D0542CECEAD6}" destId="{AB4D3FDE-70B9-4B85-ABF4-A7B48C0325EB}" srcOrd="0" destOrd="0" presId="urn:microsoft.com/office/officeart/2005/8/layout/vList2"/>
    <dgm:cxn modelId="{05A4830F-58CF-454D-B557-4F630D0D09C7}" type="presParOf" srcId="{5BFDAC65-F433-4D37-8F99-D0542CECEAD6}" destId="{FFC7D871-3B41-4D7E-90CD-51F1ED5089F8}" srcOrd="1" destOrd="0" presId="urn:microsoft.com/office/officeart/2005/8/layout/vList2"/>
    <dgm:cxn modelId="{B0D5E027-117B-4C60-A5DC-A07C608A79BE}" type="presParOf" srcId="{5BFDAC65-F433-4D37-8F99-D0542CECEAD6}" destId="{6617402C-6453-4168-AACF-55436F0180D1}" srcOrd="2" destOrd="0" presId="urn:microsoft.com/office/officeart/2005/8/layout/vList2"/>
    <dgm:cxn modelId="{9B00A832-A5E0-4822-942D-1CB0A1E4DC9F}" type="presParOf" srcId="{5BFDAC65-F433-4D37-8F99-D0542CECEAD6}" destId="{871CCA53-1205-41D7-AFC7-F9285C9CB98B}" srcOrd="3" destOrd="0" presId="urn:microsoft.com/office/officeart/2005/8/layout/vList2"/>
    <dgm:cxn modelId="{8F3EBCC7-A7EF-466C-ADFF-34A5ECD933F3}" type="presParOf" srcId="{5BFDAC65-F433-4D37-8F99-D0542CECEAD6}" destId="{9D50AF7A-A177-401D-8E3B-C6315ADA01BB}"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3FDD9D1-A514-451A-ACC0-788C73EB38E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9CCE376-059D-4222-96EF-DB33D731E409}">
      <dgm:prSet/>
      <dgm:spPr/>
      <dgm:t>
        <a:bodyPr/>
        <a:lstStyle/>
        <a:p>
          <a:r>
            <a:rPr lang="en-US"/>
            <a:t>A subject test cannot be performed until a VOC has been successfully completed.</a:t>
          </a:r>
        </a:p>
      </dgm:t>
    </dgm:pt>
    <dgm:pt modelId="{B6887CB4-441A-464E-B2D6-33D9D382876D}" type="parTrans" cxnId="{415C907B-2EDA-4DBD-9118-993A00CB4499}">
      <dgm:prSet/>
      <dgm:spPr/>
      <dgm:t>
        <a:bodyPr/>
        <a:lstStyle/>
        <a:p>
          <a:endParaRPr lang="en-US"/>
        </a:p>
      </dgm:t>
    </dgm:pt>
    <dgm:pt modelId="{9AAA1AD7-0982-4044-A29F-B1335C4AF4E7}" type="sibTrans" cxnId="{415C907B-2EDA-4DBD-9118-993A00CB4499}">
      <dgm:prSet/>
      <dgm:spPr/>
      <dgm:t>
        <a:bodyPr/>
        <a:lstStyle/>
        <a:p>
          <a:endParaRPr lang="en-US"/>
        </a:p>
      </dgm:t>
    </dgm:pt>
    <dgm:pt modelId="{1383CDA2-3B5D-4FF8-A7A9-FA6773634F17}">
      <dgm:prSet/>
      <dgm:spPr/>
      <dgm:t>
        <a:bodyPr/>
        <a:lstStyle/>
        <a:p>
          <a:r>
            <a:rPr lang="en-US"/>
            <a:t>Breath Test Supervisor will demonstrate a tank change for the class.</a:t>
          </a:r>
        </a:p>
      </dgm:t>
    </dgm:pt>
    <dgm:pt modelId="{0051D4B9-34D9-4594-9756-26BBB995160E}" type="parTrans" cxnId="{0A2F858F-4431-4D1A-80D6-1F5A64BB6E27}">
      <dgm:prSet/>
      <dgm:spPr/>
      <dgm:t>
        <a:bodyPr/>
        <a:lstStyle/>
        <a:p>
          <a:endParaRPr lang="en-US"/>
        </a:p>
      </dgm:t>
    </dgm:pt>
    <dgm:pt modelId="{193B4A22-6FFE-40A7-B95B-ABA1EDB4CE93}" type="sibTrans" cxnId="{0A2F858F-4431-4D1A-80D6-1F5A64BB6E27}">
      <dgm:prSet/>
      <dgm:spPr/>
      <dgm:t>
        <a:bodyPr/>
        <a:lstStyle/>
        <a:p>
          <a:endParaRPr lang="en-US"/>
        </a:p>
      </dgm:t>
    </dgm:pt>
    <dgm:pt modelId="{4AD9C314-057F-40FC-B510-42B46D9C6F1D}" type="pres">
      <dgm:prSet presAssocID="{93FDD9D1-A514-451A-ACC0-788C73EB38E9}" presName="linear" presStyleCnt="0">
        <dgm:presLayoutVars>
          <dgm:animLvl val="lvl"/>
          <dgm:resizeHandles val="exact"/>
        </dgm:presLayoutVars>
      </dgm:prSet>
      <dgm:spPr/>
    </dgm:pt>
    <dgm:pt modelId="{0A0751CE-DB89-440C-A0E2-AE551EBB5844}" type="pres">
      <dgm:prSet presAssocID="{D9CCE376-059D-4222-96EF-DB33D731E409}" presName="parentText" presStyleLbl="node1" presStyleIdx="0" presStyleCnt="2">
        <dgm:presLayoutVars>
          <dgm:chMax val="0"/>
          <dgm:bulletEnabled val="1"/>
        </dgm:presLayoutVars>
      </dgm:prSet>
      <dgm:spPr/>
    </dgm:pt>
    <dgm:pt modelId="{1E8F3E82-D06B-4C8B-AD80-4D0177D6B268}" type="pres">
      <dgm:prSet presAssocID="{9AAA1AD7-0982-4044-A29F-B1335C4AF4E7}" presName="spacer" presStyleCnt="0"/>
      <dgm:spPr/>
    </dgm:pt>
    <dgm:pt modelId="{6F86C347-DE9D-4C54-84A7-383B31BE2D47}" type="pres">
      <dgm:prSet presAssocID="{1383CDA2-3B5D-4FF8-A7A9-FA6773634F17}" presName="parentText" presStyleLbl="node1" presStyleIdx="1" presStyleCnt="2">
        <dgm:presLayoutVars>
          <dgm:chMax val="0"/>
          <dgm:bulletEnabled val="1"/>
        </dgm:presLayoutVars>
      </dgm:prSet>
      <dgm:spPr/>
    </dgm:pt>
  </dgm:ptLst>
  <dgm:cxnLst>
    <dgm:cxn modelId="{415C907B-2EDA-4DBD-9118-993A00CB4499}" srcId="{93FDD9D1-A514-451A-ACC0-788C73EB38E9}" destId="{D9CCE376-059D-4222-96EF-DB33D731E409}" srcOrd="0" destOrd="0" parTransId="{B6887CB4-441A-464E-B2D6-33D9D382876D}" sibTransId="{9AAA1AD7-0982-4044-A29F-B1335C4AF4E7}"/>
    <dgm:cxn modelId="{0A2F858F-4431-4D1A-80D6-1F5A64BB6E27}" srcId="{93FDD9D1-A514-451A-ACC0-788C73EB38E9}" destId="{1383CDA2-3B5D-4FF8-A7A9-FA6773634F17}" srcOrd="1" destOrd="0" parTransId="{0051D4B9-34D9-4594-9756-26BBB995160E}" sibTransId="{193B4A22-6FFE-40A7-B95B-ABA1EDB4CE93}"/>
    <dgm:cxn modelId="{881D3490-7145-4B27-92F3-80F3C0A00D03}" type="presOf" srcId="{93FDD9D1-A514-451A-ACC0-788C73EB38E9}" destId="{4AD9C314-057F-40FC-B510-42B46D9C6F1D}" srcOrd="0" destOrd="0" presId="urn:microsoft.com/office/officeart/2005/8/layout/vList2"/>
    <dgm:cxn modelId="{D7A4C7B1-0A08-4371-B479-DD92F6ECE7C8}" type="presOf" srcId="{D9CCE376-059D-4222-96EF-DB33D731E409}" destId="{0A0751CE-DB89-440C-A0E2-AE551EBB5844}" srcOrd="0" destOrd="0" presId="urn:microsoft.com/office/officeart/2005/8/layout/vList2"/>
    <dgm:cxn modelId="{0B1923D0-7172-4505-AE73-252940C52E4F}" type="presOf" srcId="{1383CDA2-3B5D-4FF8-A7A9-FA6773634F17}" destId="{6F86C347-DE9D-4C54-84A7-383B31BE2D47}" srcOrd="0" destOrd="0" presId="urn:microsoft.com/office/officeart/2005/8/layout/vList2"/>
    <dgm:cxn modelId="{3FED94EB-45A3-4B3F-A894-FD2B8451F411}" type="presParOf" srcId="{4AD9C314-057F-40FC-B510-42B46D9C6F1D}" destId="{0A0751CE-DB89-440C-A0E2-AE551EBB5844}" srcOrd="0" destOrd="0" presId="urn:microsoft.com/office/officeart/2005/8/layout/vList2"/>
    <dgm:cxn modelId="{AC331059-72B7-4CBA-8ADD-6E3AB60B3FF6}" type="presParOf" srcId="{4AD9C314-057F-40FC-B510-42B46D9C6F1D}" destId="{1E8F3E82-D06B-4C8B-AD80-4D0177D6B268}" srcOrd="1" destOrd="0" presId="urn:microsoft.com/office/officeart/2005/8/layout/vList2"/>
    <dgm:cxn modelId="{BEB9D971-7724-4854-B161-5B84A94288B8}" type="presParOf" srcId="{4AD9C314-057F-40FC-B510-42B46D9C6F1D}" destId="{6F86C347-DE9D-4C54-84A7-383B31BE2D47}"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1673F4E-EBF5-4CFD-BC1B-BD6691731280}"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CCEE4061-2B52-46E7-B075-A1383BADAB9E}">
      <dgm:prSet/>
      <dgm:spPr/>
      <dgm:t>
        <a:bodyPr/>
        <a:lstStyle/>
        <a:p>
          <a:r>
            <a:rPr lang="en-US" dirty="0"/>
            <a:t>Breath Test Operators and Supervisors can </a:t>
          </a:r>
          <a:r>
            <a:rPr lang="en-US" u="sng" dirty="0"/>
            <a:t>both</a:t>
          </a:r>
          <a:r>
            <a:rPr lang="en-US" dirty="0"/>
            <a:t> change the tank.</a:t>
          </a:r>
        </a:p>
      </dgm:t>
    </dgm:pt>
    <dgm:pt modelId="{93D523C7-7319-41D6-B74F-0D41D0BF7E8E}" type="parTrans" cxnId="{DFE82F94-644C-413E-855A-59941466862C}">
      <dgm:prSet/>
      <dgm:spPr/>
      <dgm:t>
        <a:bodyPr/>
        <a:lstStyle/>
        <a:p>
          <a:endParaRPr lang="en-US"/>
        </a:p>
      </dgm:t>
    </dgm:pt>
    <dgm:pt modelId="{4AE08A28-7D1C-433C-A3E1-1057A3215E23}" type="sibTrans" cxnId="{DFE82F94-644C-413E-855A-59941466862C}">
      <dgm:prSet/>
      <dgm:spPr/>
      <dgm:t>
        <a:bodyPr/>
        <a:lstStyle/>
        <a:p>
          <a:endParaRPr lang="en-US"/>
        </a:p>
      </dgm:t>
    </dgm:pt>
    <dgm:pt modelId="{E877AC38-B3C7-4B6E-BD71-B6DA072A9E60}">
      <dgm:prSet/>
      <dgm:spPr/>
      <dgm:t>
        <a:bodyPr/>
        <a:lstStyle/>
        <a:p>
          <a:r>
            <a:rPr lang="en-US" dirty="0"/>
            <a:t>The agency breath test supervisor requests tanks from the Crime Lab when running low or  approaching expiration.</a:t>
          </a:r>
        </a:p>
      </dgm:t>
    </dgm:pt>
    <dgm:pt modelId="{FE762BAB-3032-4EF1-96BC-CA135406D68C}" type="parTrans" cxnId="{8538FBB5-1AF7-47E6-9226-54D09A1FD50B}">
      <dgm:prSet/>
      <dgm:spPr/>
      <dgm:t>
        <a:bodyPr/>
        <a:lstStyle/>
        <a:p>
          <a:endParaRPr lang="en-US"/>
        </a:p>
      </dgm:t>
    </dgm:pt>
    <dgm:pt modelId="{E1C25F71-58B1-41CD-8226-8DA952FE6FA7}" type="sibTrans" cxnId="{8538FBB5-1AF7-47E6-9226-54D09A1FD50B}">
      <dgm:prSet/>
      <dgm:spPr/>
      <dgm:t>
        <a:bodyPr/>
        <a:lstStyle/>
        <a:p>
          <a:endParaRPr lang="en-US"/>
        </a:p>
      </dgm:t>
    </dgm:pt>
    <dgm:pt modelId="{C205F532-AC1F-453D-922A-2F2624B0DA29}" type="pres">
      <dgm:prSet presAssocID="{D1673F4E-EBF5-4CFD-BC1B-BD6691731280}" presName="vert0" presStyleCnt="0">
        <dgm:presLayoutVars>
          <dgm:dir/>
          <dgm:animOne val="branch"/>
          <dgm:animLvl val="lvl"/>
        </dgm:presLayoutVars>
      </dgm:prSet>
      <dgm:spPr/>
    </dgm:pt>
    <dgm:pt modelId="{F83DD592-9E9C-49D2-90E9-0B4C27314EC4}" type="pres">
      <dgm:prSet presAssocID="{CCEE4061-2B52-46E7-B075-A1383BADAB9E}" presName="thickLine" presStyleLbl="alignNode1" presStyleIdx="0" presStyleCnt="2"/>
      <dgm:spPr/>
    </dgm:pt>
    <dgm:pt modelId="{C09DE2AB-37DE-4D64-BCC1-342262E80839}" type="pres">
      <dgm:prSet presAssocID="{CCEE4061-2B52-46E7-B075-A1383BADAB9E}" presName="horz1" presStyleCnt="0"/>
      <dgm:spPr/>
    </dgm:pt>
    <dgm:pt modelId="{C29189A2-9EFF-4C9A-8812-4BDC5F5E6664}" type="pres">
      <dgm:prSet presAssocID="{CCEE4061-2B52-46E7-B075-A1383BADAB9E}" presName="tx1" presStyleLbl="revTx" presStyleIdx="0" presStyleCnt="2"/>
      <dgm:spPr/>
    </dgm:pt>
    <dgm:pt modelId="{2D068ED9-3410-4565-A927-CEAA6A8DE730}" type="pres">
      <dgm:prSet presAssocID="{CCEE4061-2B52-46E7-B075-A1383BADAB9E}" presName="vert1" presStyleCnt="0"/>
      <dgm:spPr/>
    </dgm:pt>
    <dgm:pt modelId="{D0752F2D-A6F1-40CB-A4E7-5342CE399D00}" type="pres">
      <dgm:prSet presAssocID="{E877AC38-B3C7-4B6E-BD71-B6DA072A9E60}" presName="thickLine" presStyleLbl="alignNode1" presStyleIdx="1" presStyleCnt="2"/>
      <dgm:spPr/>
    </dgm:pt>
    <dgm:pt modelId="{9528CCAE-952D-4C21-B598-8EE73E2B3494}" type="pres">
      <dgm:prSet presAssocID="{E877AC38-B3C7-4B6E-BD71-B6DA072A9E60}" presName="horz1" presStyleCnt="0"/>
      <dgm:spPr/>
    </dgm:pt>
    <dgm:pt modelId="{36E62693-A781-48EE-AF47-FFA3B5287401}" type="pres">
      <dgm:prSet presAssocID="{E877AC38-B3C7-4B6E-BD71-B6DA072A9E60}" presName="tx1" presStyleLbl="revTx" presStyleIdx="1" presStyleCnt="2"/>
      <dgm:spPr/>
    </dgm:pt>
    <dgm:pt modelId="{A102A485-91A8-4F5E-8C8F-8EE9D5BFBC25}" type="pres">
      <dgm:prSet presAssocID="{E877AC38-B3C7-4B6E-BD71-B6DA072A9E60}" presName="vert1" presStyleCnt="0"/>
      <dgm:spPr/>
    </dgm:pt>
  </dgm:ptLst>
  <dgm:cxnLst>
    <dgm:cxn modelId="{F0BA5630-734E-4560-BA82-BF152F9D5196}" type="presOf" srcId="{D1673F4E-EBF5-4CFD-BC1B-BD6691731280}" destId="{C205F532-AC1F-453D-922A-2F2624B0DA29}" srcOrd="0" destOrd="0" presId="urn:microsoft.com/office/officeart/2008/layout/LinedList"/>
    <dgm:cxn modelId="{69C1C841-BFE7-426E-A998-5BC8D2C33983}" type="presOf" srcId="{CCEE4061-2B52-46E7-B075-A1383BADAB9E}" destId="{C29189A2-9EFF-4C9A-8812-4BDC5F5E6664}" srcOrd="0" destOrd="0" presId="urn:microsoft.com/office/officeart/2008/layout/LinedList"/>
    <dgm:cxn modelId="{DFE82F94-644C-413E-855A-59941466862C}" srcId="{D1673F4E-EBF5-4CFD-BC1B-BD6691731280}" destId="{CCEE4061-2B52-46E7-B075-A1383BADAB9E}" srcOrd="0" destOrd="0" parTransId="{93D523C7-7319-41D6-B74F-0D41D0BF7E8E}" sibTransId="{4AE08A28-7D1C-433C-A3E1-1057A3215E23}"/>
    <dgm:cxn modelId="{8538FBB5-1AF7-47E6-9226-54D09A1FD50B}" srcId="{D1673F4E-EBF5-4CFD-BC1B-BD6691731280}" destId="{E877AC38-B3C7-4B6E-BD71-B6DA072A9E60}" srcOrd="1" destOrd="0" parTransId="{FE762BAB-3032-4EF1-96BC-CA135406D68C}" sibTransId="{E1C25F71-58B1-41CD-8226-8DA952FE6FA7}"/>
    <dgm:cxn modelId="{1ABABFDF-47E4-4571-B209-5C79F2F99977}" type="presOf" srcId="{E877AC38-B3C7-4B6E-BD71-B6DA072A9E60}" destId="{36E62693-A781-48EE-AF47-FFA3B5287401}" srcOrd="0" destOrd="0" presId="urn:microsoft.com/office/officeart/2008/layout/LinedList"/>
    <dgm:cxn modelId="{00666B4E-B53F-433F-A7DC-7B8481D7BA4D}" type="presParOf" srcId="{C205F532-AC1F-453D-922A-2F2624B0DA29}" destId="{F83DD592-9E9C-49D2-90E9-0B4C27314EC4}" srcOrd="0" destOrd="0" presId="urn:microsoft.com/office/officeart/2008/layout/LinedList"/>
    <dgm:cxn modelId="{AE58FEF8-3C66-44B0-94B7-12209AF4DE94}" type="presParOf" srcId="{C205F532-AC1F-453D-922A-2F2624B0DA29}" destId="{C09DE2AB-37DE-4D64-BCC1-342262E80839}" srcOrd="1" destOrd="0" presId="urn:microsoft.com/office/officeart/2008/layout/LinedList"/>
    <dgm:cxn modelId="{DDA5E53B-D5CD-47A8-AF2F-D32F78861CF2}" type="presParOf" srcId="{C09DE2AB-37DE-4D64-BCC1-342262E80839}" destId="{C29189A2-9EFF-4C9A-8812-4BDC5F5E6664}" srcOrd="0" destOrd="0" presId="urn:microsoft.com/office/officeart/2008/layout/LinedList"/>
    <dgm:cxn modelId="{8708E38E-3896-48F6-A30A-ECBAC10E60A0}" type="presParOf" srcId="{C09DE2AB-37DE-4D64-BCC1-342262E80839}" destId="{2D068ED9-3410-4565-A927-CEAA6A8DE730}" srcOrd="1" destOrd="0" presId="urn:microsoft.com/office/officeart/2008/layout/LinedList"/>
    <dgm:cxn modelId="{D3811963-C8C6-4553-AD08-4C62361BEFF4}" type="presParOf" srcId="{C205F532-AC1F-453D-922A-2F2624B0DA29}" destId="{D0752F2D-A6F1-40CB-A4E7-5342CE399D00}" srcOrd="2" destOrd="0" presId="urn:microsoft.com/office/officeart/2008/layout/LinedList"/>
    <dgm:cxn modelId="{0724B745-9FAB-48EB-82AB-6E75AF60AFB5}" type="presParOf" srcId="{C205F532-AC1F-453D-922A-2F2624B0DA29}" destId="{9528CCAE-952D-4C21-B598-8EE73E2B3494}" srcOrd="3" destOrd="0" presId="urn:microsoft.com/office/officeart/2008/layout/LinedList"/>
    <dgm:cxn modelId="{3DDE12ED-6E87-441D-90F1-63C7D5D57351}" type="presParOf" srcId="{9528CCAE-952D-4C21-B598-8EE73E2B3494}" destId="{36E62693-A781-48EE-AF47-FFA3B5287401}" srcOrd="0" destOrd="0" presId="urn:microsoft.com/office/officeart/2008/layout/LinedList"/>
    <dgm:cxn modelId="{97F11299-D0EB-478D-B2B4-CFD955F3806A}" type="presParOf" srcId="{9528CCAE-952D-4C21-B598-8EE73E2B3494}" destId="{A102A485-91A8-4F5E-8C8F-8EE9D5BFBC2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4027F4-C10B-43C2-A2AD-80DB42D7B258}"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F7B4ED69-94B4-4627-BA38-EEB4AB17EA00}">
      <dgm:prSet/>
      <dgm:spPr/>
      <dgm:t>
        <a:bodyPr/>
        <a:lstStyle/>
        <a:p>
          <a:r>
            <a:rPr lang="en-US"/>
            <a:t>USB ports (all the same)</a:t>
          </a:r>
        </a:p>
      </dgm:t>
    </dgm:pt>
    <dgm:pt modelId="{076CB8F2-4DCB-497A-9CE3-02AF49B8E74C}" type="parTrans" cxnId="{159E087B-583D-49F5-9A1E-C5329F768BDD}">
      <dgm:prSet/>
      <dgm:spPr/>
      <dgm:t>
        <a:bodyPr/>
        <a:lstStyle/>
        <a:p>
          <a:endParaRPr lang="en-US"/>
        </a:p>
      </dgm:t>
    </dgm:pt>
    <dgm:pt modelId="{1892D510-78AB-4C72-AEA2-D2613C7DD685}" type="sibTrans" cxnId="{159E087B-583D-49F5-9A1E-C5329F768BDD}">
      <dgm:prSet/>
      <dgm:spPr/>
      <dgm:t>
        <a:bodyPr/>
        <a:lstStyle/>
        <a:p>
          <a:endParaRPr lang="en-US"/>
        </a:p>
      </dgm:t>
    </dgm:pt>
    <dgm:pt modelId="{63C13505-32B8-4094-A2AD-41BF2E79C080}">
      <dgm:prSet/>
      <dgm:spPr/>
      <dgm:t>
        <a:bodyPr/>
        <a:lstStyle/>
        <a:p>
          <a:r>
            <a:rPr lang="en-US"/>
            <a:t>Printer and keyboard connections</a:t>
          </a:r>
        </a:p>
      </dgm:t>
    </dgm:pt>
    <dgm:pt modelId="{42629007-C48B-485C-8170-52C5111226F1}" type="parTrans" cxnId="{E1D3E811-C54C-44F1-86A9-9F2846A6A890}">
      <dgm:prSet/>
      <dgm:spPr/>
      <dgm:t>
        <a:bodyPr/>
        <a:lstStyle/>
        <a:p>
          <a:endParaRPr lang="en-US"/>
        </a:p>
      </dgm:t>
    </dgm:pt>
    <dgm:pt modelId="{5AC3E01B-B699-4048-B1B1-1597F0EB703D}" type="sibTrans" cxnId="{E1D3E811-C54C-44F1-86A9-9F2846A6A890}">
      <dgm:prSet/>
      <dgm:spPr/>
      <dgm:t>
        <a:bodyPr/>
        <a:lstStyle/>
        <a:p>
          <a:endParaRPr lang="en-US"/>
        </a:p>
      </dgm:t>
    </dgm:pt>
    <dgm:pt modelId="{BAE658F7-AB89-489E-970A-02D8D6A6F3BA}">
      <dgm:prSet/>
      <dgm:spPr/>
      <dgm:t>
        <a:bodyPr/>
        <a:lstStyle/>
        <a:p>
          <a:r>
            <a:rPr lang="en-US"/>
            <a:t>Modem port</a:t>
          </a:r>
        </a:p>
      </dgm:t>
    </dgm:pt>
    <dgm:pt modelId="{D0108714-20D2-4988-8A79-EE625465D500}" type="parTrans" cxnId="{492F978B-7091-4298-BF59-8CB125EF2E63}">
      <dgm:prSet/>
      <dgm:spPr/>
      <dgm:t>
        <a:bodyPr/>
        <a:lstStyle/>
        <a:p>
          <a:endParaRPr lang="en-US"/>
        </a:p>
      </dgm:t>
    </dgm:pt>
    <dgm:pt modelId="{6741F9DA-9CD9-4F69-8752-30BB91BB2373}" type="sibTrans" cxnId="{492F978B-7091-4298-BF59-8CB125EF2E63}">
      <dgm:prSet/>
      <dgm:spPr/>
      <dgm:t>
        <a:bodyPr/>
        <a:lstStyle/>
        <a:p>
          <a:endParaRPr lang="en-US"/>
        </a:p>
      </dgm:t>
    </dgm:pt>
    <dgm:pt modelId="{869E21F3-19C7-4059-8EDB-533FC6AA35D9}">
      <dgm:prSet/>
      <dgm:spPr/>
      <dgm:t>
        <a:bodyPr/>
        <a:lstStyle/>
        <a:p>
          <a:r>
            <a:rPr lang="en-US"/>
            <a:t>Downloading and uploading information to and from the instrument</a:t>
          </a:r>
        </a:p>
      </dgm:t>
    </dgm:pt>
    <dgm:pt modelId="{6206ED76-0A07-4CC5-A581-DC8DA7245279}" type="parTrans" cxnId="{65722378-3EF5-4A1A-AD6B-BA4F278B52BA}">
      <dgm:prSet/>
      <dgm:spPr/>
      <dgm:t>
        <a:bodyPr/>
        <a:lstStyle/>
        <a:p>
          <a:endParaRPr lang="en-US"/>
        </a:p>
      </dgm:t>
    </dgm:pt>
    <dgm:pt modelId="{51B0E70B-816E-4EB3-A4B8-EADE2190EA50}" type="sibTrans" cxnId="{65722378-3EF5-4A1A-AD6B-BA4F278B52BA}">
      <dgm:prSet/>
      <dgm:spPr/>
      <dgm:t>
        <a:bodyPr/>
        <a:lstStyle/>
        <a:p>
          <a:endParaRPr lang="en-US"/>
        </a:p>
      </dgm:t>
    </dgm:pt>
    <dgm:pt modelId="{553C9977-4FC1-4032-947B-92CBFBBBB9FB}">
      <dgm:prSet/>
      <dgm:spPr/>
      <dgm:t>
        <a:bodyPr/>
        <a:lstStyle/>
        <a:p>
          <a:r>
            <a:rPr lang="en-US"/>
            <a:t>Printer</a:t>
          </a:r>
        </a:p>
      </dgm:t>
    </dgm:pt>
    <dgm:pt modelId="{0E80FF7E-5BFE-4CED-AC9F-D8B21C21B392}" type="parTrans" cxnId="{789810C2-16F9-4096-BF7C-E914530C9A5D}">
      <dgm:prSet/>
      <dgm:spPr/>
      <dgm:t>
        <a:bodyPr/>
        <a:lstStyle/>
        <a:p>
          <a:endParaRPr lang="en-US"/>
        </a:p>
      </dgm:t>
    </dgm:pt>
    <dgm:pt modelId="{F34BD1B0-8BB3-496B-BEE5-B00E58BC6F7C}" type="sibTrans" cxnId="{789810C2-16F9-4096-BF7C-E914530C9A5D}">
      <dgm:prSet/>
      <dgm:spPr/>
      <dgm:t>
        <a:bodyPr/>
        <a:lstStyle/>
        <a:p>
          <a:endParaRPr lang="en-US"/>
        </a:p>
      </dgm:t>
    </dgm:pt>
    <dgm:pt modelId="{739069E3-7679-4B62-9B35-8976DDB7516B}">
      <dgm:prSet/>
      <dgm:spPr/>
      <dgm:t>
        <a:bodyPr/>
        <a:lstStyle/>
        <a:p>
          <a:r>
            <a:rPr lang="en-US"/>
            <a:t>External laser jet printer</a:t>
          </a:r>
        </a:p>
      </dgm:t>
    </dgm:pt>
    <dgm:pt modelId="{C95DA825-D3BF-464A-B380-50B519ED72B9}" type="parTrans" cxnId="{EF5735E7-1014-4166-BDB2-6B974C6EBDA6}">
      <dgm:prSet/>
      <dgm:spPr/>
      <dgm:t>
        <a:bodyPr/>
        <a:lstStyle/>
        <a:p>
          <a:endParaRPr lang="en-US"/>
        </a:p>
      </dgm:t>
    </dgm:pt>
    <dgm:pt modelId="{8409612F-F4C8-4995-8303-C02CB41D774C}" type="sibTrans" cxnId="{EF5735E7-1014-4166-BDB2-6B974C6EBDA6}">
      <dgm:prSet/>
      <dgm:spPr/>
      <dgm:t>
        <a:bodyPr/>
        <a:lstStyle/>
        <a:p>
          <a:endParaRPr lang="en-US"/>
        </a:p>
      </dgm:t>
    </dgm:pt>
    <dgm:pt modelId="{1176A5E8-A12E-4882-B589-67BB37EE0E7F}" type="pres">
      <dgm:prSet presAssocID="{EC4027F4-C10B-43C2-A2AD-80DB42D7B258}" presName="linear" presStyleCnt="0">
        <dgm:presLayoutVars>
          <dgm:dir/>
          <dgm:animLvl val="lvl"/>
          <dgm:resizeHandles val="exact"/>
        </dgm:presLayoutVars>
      </dgm:prSet>
      <dgm:spPr/>
    </dgm:pt>
    <dgm:pt modelId="{9F4F2CB0-19A7-4C64-8C77-CD89C2AFE501}" type="pres">
      <dgm:prSet presAssocID="{F7B4ED69-94B4-4627-BA38-EEB4AB17EA00}" presName="parentLin" presStyleCnt="0"/>
      <dgm:spPr/>
    </dgm:pt>
    <dgm:pt modelId="{DBC1A6C0-7BA1-46E0-8763-A4DF041C5E2C}" type="pres">
      <dgm:prSet presAssocID="{F7B4ED69-94B4-4627-BA38-EEB4AB17EA00}" presName="parentLeftMargin" presStyleLbl="node1" presStyleIdx="0" presStyleCnt="3"/>
      <dgm:spPr/>
    </dgm:pt>
    <dgm:pt modelId="{19D3D87F-D321-4FFE-9F30-CD86D716AAA4}" type="pres">
      <dgm:prSet presAssocID="{F7B4ED69-94B4-4627-BA38-EEB4AB17EA00}" presName="parentText" presStyleLbl="node1" presStyleIdx="0" presStyleCnt="3">
        <dgm:presLayoutVars>
          <dgm:chMax val="0"/>
          <dgm:bulletEnabled val="1"/>
        </dgm:presLayoutVars>
      </dgm:prSet>
      <dgm:spPr/>
    </dgm:pt>
    <dgm:pt modelId="{3F2B1061-D96F-4835-A628-641A63974355}" type="pres">
      <dgm:prSet presAssocID="{F7B4ED69-94B4-4627-BA38-EEB4AB17EA00}" presName="negativeSpace" presStyleCnt="0"/>
      <dgm:spPr/>
    </dgm:pt>
    <dgm:pt modelId="{E5DD3E1E-3AAF-4A82-8C5C-3892100CAC3F}" type="pres">
      <dgm:prSet presAssocID="{F7B4ED69-94B4-4627-BA38-EEB4AB17EA00}" presName="childText" presStyleLbl="conFgAcc1" presStyleIdx="0" presStyleCnt="3">
        <dgm:presLayoutVars>
          <dgm:bulletEnabled val="1"/>
        </dgm:presLayoutVars>
      </dgm:prSet>
      <dgm:spPr/>
    </dgm:pt>
    <dgm:pt modelId="{DDC02C57-DB1C-44BB-B4EF-770834BFEA5A}" type="pres">
      <dgm:prSet presAssocID="{1892D510-78AB-4C72-AEA2-D2613C7DD685}" presName="spaceBetweenRectangles" presStyleCnt="0"/>
      <dgm:spPr/>
    </dgm:pt>
    <dgm:pt modelId="{5ED2EB82-EB5F-48DE-8123-85BB50B6362C}" type="pres">
      <dgm:prSet presAssocID="{BAE658F7-AB89-489E-970A-02D8D6A6F3BA}" presName="parentLin" presStyleCnt="0"/>
      <dgm:spPr/>
    </dgm:pt>
    <dgm:pt modelId="{D09F3B31-5CA8-43B4-A895-E2EDA5DA3FF6}" type="pres">
      <dgm:prSet presAssocID="{BAE658F7-AB89-489E-970A-02D8D6A6F3BA}" presName="parentLeftMargin" presStyleLbl="node1" presStyleIdx="0" presStyleCnt="3"/>
      <dgm:spPr/>
    </dgm:pt>
    <dgm:pt modelId="{2600B752-37D7-47F9-B6F4-F7A8FD712738}" type="pres">
      <dgm:prSet presAssocID="{BAE658F7-AB89-489E-970A-02D8D6A6F3BA}" presName="parentText" presStyleLbl="node1" presStyleIdx="1" presStyleCnt="3">
        <dgm:presLayoutVars>
          <dgm:chMax val="0"/>
          <dgm:bulletEnabled val="1"/>
        </dgm:presLayoutVars>
      </dgm:prSet>
      <dgm:spPr/>
    </dgm:pt>
    <dgm:pt modelId="{CD64E884-FDC3-49C3-90B7-2A0A5E3B9A17}" type="pres">
      <dgm:prSet presAssocID="{BAE658F7-AB89-489E-970A-02D8D6A6F3BA}" presName="negativeSpace" presStyleCnt="0"/>
      <dgm:spPr/>
    </dgm:pt>
    <dgm:pt modelId="{F197E90A-21C1-45FE-920D-891E5F7F0C38}" type="pres">
      <dgm:prSet presAssocID="{BAE658F7-AB89-489E-970A-02D8D6A6F3BA}" presName="childText" presStyleLbl="conFgAcc1" presStyleIdx="1" presStyleCnt="3">
        <dgm:presLayoutVars>
          <dgm:bulletEnabled val="1"/>
        </dgm:presLayoutVars>
      </dgm:prSet>
      <dgm:spPr/>
    </dgm:pt>
    <dgm:pt modelId="{E3800EC9-D669-43DF-8D4A-E73120C59760}" type="pres">
      <dgm:prSet presAssocID="{6741F9DA-9CD9-4F69-8752-30BB91BB2373}" presName="spaceBetweenRectangles" presStyleCnt="0"/>
      <dgm:spPr/>
    </dgm:pt>
    <dgm:pt modelId="{1C1B61F6-5103-4068-B334-B3F5386E7FDE}" type="pres">
      <dgm:prSet presAssocID="{553C9977-4FC1-4032-947B-92CBFBBBB9FB}" presName="parentLin" presStyleCnt="0"/>
      <dgm:spPr/>
    </dgm:pt>
    <dgm:pt modelId="{5E2B1F0D-9CC9-48A4-90F5-F29A554B2E64}" type="pres">
      <dgm:prSet presAssocID="{553C9977-4FC1-4032-947B-92CBFBBBB9FB}" presName="parentLeftMargin" presStyleLbl="node1" presStyleIdx="1" presStyleCnt="3"/>
      <dgm:spPr/>
    </dgm:pt>
    <dgm:pt modelId="{2ADBE982-1A02-478E-AFE7-02594414A00D}" type="pres">
      <dgm:prSet presAssocID="{553C9977-4FC1-4032-947B-92CBFBBBB9FB}" presName="parentText" presStyleLbl="node1" presStyleIdx="2" presStyleCnt="3">
        <dgm:presLayoutVars>
          <dgm:chMax val="0"/>
          <dgm:bulletEnabled val="1"/>
        </dgm:presLayoutVars>
      </dgm:prSet>
      <dgm:spPr/>
    </dgm:pt>
    <dgm:pt modelId="{B243BC8A-19F8-49A3-96BE-4186E23CAAC8}" type="pres">
      <dgm:prSet presAssocID="{553C9977-4FC1-4032-947B-92CBFBBBB9FB}" presName="negativeSpace" presStyleCnt="0"/>
      <dgm:spPr/>
    </dgm:pt>
    <dgm:pt modelId="{94284531-26FB-44D2-8F50-D6705FC5372E}" type="pres">
      <dgm:prSet presAssocID="{553C9977-4FC1-4032-947B-92CBFBBBB9FB}" presName="childText" presStyleLbl="conFgAcc1" presStyleIdx="2" presStyleCnt="3">
        <dgm:presLayoutVars>
          <dgm:bulletEnabled val="1"/>
        </dgm:presLayoutVars>
      </dgm:prSet>
      <dgm:spPr/>
    </dgm:pt>
  </dgm:ptLst>
  <dgm:cxnLst>
    <dgm:cxn modelId="{DF8FC910-9F37-460A-9CD4-569500D9A2DF}" type="presOf" srcId="{F7B4ED69-94B4-4627-BA38-EEB4AB17EA00}" destId="{19D3D87F-D321-4FFE-9F30-CD86D716AAA4}" srcOrd="1" destOrd="0" presId="urn:microsoft.com/office/officeart/2005/8/layout/list1"/>
    <dgm:cxn modelId="{E1D3E811-C54C-44F1-86A9-9F2846A6A890}" srcId="{F7B4ED69-94B4-4627-BA38-EEB4AB17EA00}" destId="{63C13505-32B8-4094-A2AD-41BF2E79C080}" srcOrd="0" destOrd="0" parTransId="{42629007-C48B-485C-8170-52C5111226F1}" sibTransId="{5AC3E01B-B699-4048-B1B1-1597F0EB703D}"/>
    <dgm:cxn modelId="{1312D666-37D5-4936-8413-0E89C9BCFC40}" type="presOf" srcId="{63C13505-32B8-4094-A2AD-41BF2E79C080}" destId="{E5DD3E1E-3AAF-4A82-8C5C-3892100CAC3F}" srcOrd="0" destOrd="0" presId="urn:microsoft.com/office/officeart/2005/8/layout/list1"/>
    <dgm:cxn modelId="{C1B9F468-4835-461A-9286-8B323AAC54CD}" type="presOf" srcId="{553C9977-4FC1-4032-947B-92CBFBBBB9FB}" destId="{5E2B1F0D-9CC9-48A4-90F5-F29A554B2E64}" srcOrd="0" destOrd="0" presId="urn:microsoft.com/office/officeart/2005/8/layout/list1"/>
    <dgm:cxn modelId="{5951626A-914A-4B12-90EF-77A6B7EEAD4E}" type="presOf" srcId="{EC4027F4-C10B-43C2-A2AD-80DB42D7B258}" destId="{1176A5E8-A12E-4882-B589-67BB37EE0E7F}" srcOrd="0" destOrd="0" presId="urn:microsoft.com/office/officeart/2005/8/layout/list1"/>
    <dgm:cxn modelId="{65722378-3EF5-4A1A-AD6B-BA4F278B52BA}" srcId="{BAE658F7-AB89-489E-970A-02D8D6A6F3BA}" destId="{869E21F3-19C7-4059-8EDB-533FC6AA35D9}" srcOrd="0" destOrd="0" parTransId="{6206ED76-0A07-4CC5-A581-DC8DA7245279}" sibTransId="{51B0E70B-816E-4EB3-A4B8-EADE2190EA50}"/>
    <dgm:cxn modelId="{159E087B-583D-49F5-9A1E-C5329F768BDD}" srcId="{EC4027F4-C10B-43C2-A2AD-80DB42D7B258}" destId="{F7B4ED69-94B4-4627-BA38-EEB4AB17EA00}" srcOrd="0" destOrd="0" parTransId="{076CB8F2-4DCB-497A-9CE3-02AF49B8E74C}" sibTransId="{1892D510-78AB-4C72-AEA2-D2613C7DD685}"/>
    <dgm:cxn modelId="{492F978B-7091-4298-BF59-8CB125EF2E63}" srcId="{EC4027F4-C10B-43C2-A2AD-80DB42D7B258}" destId="{BAE658F7-AB89-489E-970A-02D8D6A6F3BA}" srcOrd="1" destOrd="0" parTransId="{D0108714-20D2-4988-8A79-EE625465D500}" sibTransId="{6741F9DA-9CD9-4F69-8752-30BB91BB2373}"/>
    <dgm:cxn modelId="{BD8A3395-4BF7-4DD5-A874-CE723705B62F}" type="presOf" srcId="{739069E3-7679-4B62-9B35-8976DDB7516B}" destId="{94284531-26FB-44D2-8F50-D6705FC5372E}" srcOrd="0" destOrd="0" presId="urn:microsoft.com/office/officeart/2005/8/layout/list1"/>
    <dgm:cxn modelId="{B82F25A4-38C2-4B72-81DA-C24904709691}" type="presOf" srcId="{553C9977-4FC1-4032-947B-92CBFBBBB9FB}" destId="{2ADBE982-1A02-478E-AFE7-02594414A00D}" srcOrd="1" destOrd="0" presId="urn:microsoft.com/office/officeart/2005/8/layout/list1"/>
    <dgm:cxn modelId="{7DFBCBB7-EE1D-4FD6-9515-1CAF27BD47EB}" type="presOf" srcId="{F7B4ED69-94B4-4627-BA38-EEB4AB17EA00}" destId="{DBC1A6C0-7BA1-46E0-8763-A4DF041C5E2C}" srcOrd="0" destOrd="0" presId="urn:microsoft.com/office/officeart/2005/8/layout/list1"/>
    <dgm:cxn modelId="{789810C2-16F9-4096-BF7C-E914530C9A5D}" srcId="{EC4027F4-C10B-43C2-A2AD-80DB42D7B258}" destId="{553C9977-4FC1-4032-947B-92CBFBBBB9FB}" srcOrd="2" destOrd="0" parTransId="{0E80FF7E-5BFE-4CED-AC9F-D8B21C21B392}" sibTransId="{F34BD1B0-8BB3-496B-BEE5-B00E58BC6F7C}"/>
    <dgm:cxn modelId="{460AD8D5-C167-4D0E-A812-FD054A36D700}" type="presOf" srcId="{BAE658F7-AB89-489E-970A-02D8D6A6F3BA}" destId="{2600B752-37D7-47F9-B6F4-F7A8FD712738}" srcOrd="1" destOrd="0" presId="urn:microsoft.com/office/officeart/2005/8/layout/list1"/>
    <dgm:cxn modelId="{946A2FE2-F75F-429E-A4FF-3B08C75D5958}" type="presOf" srcId="{BAE658F7-AB89-489E-970A-02D8D6A6F3BA}" destId="{D09F3B31-5CA8-43B4-A895-E2EDA5DA3FF6}" srcOrd="0" destOrd="0" presId="urn:microsoft.com/office/officeart/2005/8/layout/list1"/>
    <dgm:cxn modelId="{EF5735E7-1014-4166-BDB2-6B974C6EBDA6}" srcId="{553C9977-4FC1-4032-947B-92CBFBBBB9FB}" destId="{739069E3-7679-4B62-9B35-8976DDB7516B}" srcOrd="0" destOrd="0" parTransId="{C95DA825-D3BF-464A-B380-50B519ED72B9}" sibTransId="{8409612F-F4C8-4995-8303-C02CB41D774C}"/>
    <dgm:cxn modelId="{D85822FA-B71D-45CE-8DED-9E70BA80E881}" type="presOf" srcId="{869E21F3-19C7-4059-8EDB-533FC6AA35D9}" destId="{F197E90A-21C1-45FE-920D-891E5F7F0C38}" srcOrd="0" destOrd="0" presId="urn:microsoft.com/office/officeart/2005/8/layout/list1"/>
    <dgm:cxn modelId="{708FDD8A-2ABD-4BBC-BCBB-0BB19AEB69CD}" type="presParOf" srcId="{1176A5E8-A12E-4882-B589-67BB37EE0E7F}" destId="{9F4F2CB0-19A7-4C64-8C77-CD89C2AFE501}" srcOrd="0" destOrd="0" presId="urn:microsoft.com/office/officeart/2005/8/layout/list1"/>
    <dgm:cxn modelId="{23AF33D6-71B0-4698-8FA8-17D4EEA2993A}" type="presParOf" srcId="{9F4F2CB0-19A7-4C64-8C77-CD89C2AFE501}" destId="{DBC1A6C0-7BA1-46E0-8763-A4DF041C5E2C}" srcOrd="0" destOrd="0" presId="urn:microsoft.com/office/officeart/2005/8/layout/list1"/>
    <dgm:cxn modelId="{3E2D02EF-04AD-45B2-8F82-0F01D3CED8CC}" type="presParOf" srcId="{9F4F2CB0-19A7-4C64-8C77-CD89C2AFE501}" destId="{19D3D87F-D321-4FFE-9F30-CD86D716AAA4}" srcOrd="1" destOrd="0" presId="urn:microsoft.com/office/officeart/2005/8/layout/list1"/>
    <dgm:cxn modelId="{5866DF49-89DB-4210-913F-CEA731E7EFA2}" type="presParOf" srcId="{1176A5E8-A12E-4882-B589-67BB37EE0E7F}" destId="{3F2B1061-D96F-4835-A628-641A63974355}" srcOrd="1" destOrd="0" presId="urn:microsoft.com/office/officeart/2005/8/layout/list1"/>
    <dgm:cxn modelId="{51D27E88-0AE7-4362-A4C8-CEA75DDF49A8}" type="presParOf" srcId="{1176A5E8-A12E-4882-B589-67BB37EE0E7F}" destId="{E5DD3E1E-3AAF-4A82-8C5C-3892100CAC3F}" srcOrd="2" destOrd="0" presId="urn:microsoft.com/office/officeart/2005/8/layout/list1"/>
    <dgm:cxn modelId="{7834AE48-F7BA-401B-9090-2C818080B9EB}" type="presParOf" srcId="{1176A5E8-A12E-4882-B589-67BB37EE0E7F}" destId="{DDC02C57-DB1C-44BB-B4EF-770834BFEA5A}" srcOrd="3" destOrd="0" presId="urn:microsoft.com/office/officeart/2005/8/layout/list1"/>
    <dgm:cxn modelId="{2423F33B-8E6C-485B-93D1-4CAEB858E02B}" type="presParOf" srcId="{1176A5E8-A12E-4882-B589-67BB37EE0E7F}" destId="{5ED2EB82-EB5F-48DE-8123-85BB50B6362C}" srcOrd="4" destOrd="0" presId="urn:microsoft.com/office/officeart/2005/8/layout/list1"/>
    <dgm:cxn modelId="{EA5C8B70-7667-4ED9-BD3D-7F63E26AC814}" type="presParOf" srcId="{5ED2EB82-EB5F-48DE-8123-85BB50B6362C}" destId="{D09F3B31-5CA8-43B4-A895-E2EDA5DA3FF6}" srcOrd="0" destOrd="0" presId="urn:microsoft.com/office/officeart/2005/8/layout/list1"/>
    <dgm:cxn modelId="{244C30C3-5655-4CAE-9D0A-C2BB19FEF0D7}" type="presParOf" srcId="{5ED2EB82-EB5F-48DE-8123-85BB50B6362C}" destId="{2600B752-37D7-47F9-B6F4-F7A8FD712738}" srcOrd="1" destOrd="0" presId="urn:microsoft.com/office/officeart/2005/8/layout/list1"/>
    <dgm:cxn modelId="{641CBAEE-0123-42BD-9A0B-94FFE88BC1FB}" type="presParOf" srcId="{1176A5E8-A12E-4882-B589-67BB37EE0E7F}" destId="{CD64E884-FDC3-49C3-90B7-2A0A5E3B9A17}" srcOrd="5" destOrd="0" presId="urn:microsoft.com/office/officeart/2005/8/layout/list1"/>
    <dgm:cxn modelId="{07B66FAD-5A22-4A53-BBC3-6873CE7892E2}" type="presParOf" srcId="{1176A5E8-A12E-4882-B589-67BB37EE0E7F}" destId="{F197E90A-21C1-45FE-920D-891E5F7F0C38}" srcOrd="6" destOrd="0" presId="urn:microsoft.com/office/officeart/2005/8/layout/list1"/>
    <dgm:cxn modelId="{A744E5F2-ACB0-4A0F-B845-64B391FD8E34}" type="presParOf" srcId="{1176A5E8-A12E-4882-B589-67BB37EE0E7F}" destId="{E3800EC9-D669-43DF-8D4A-E73120C59760}" srcOrd="7" destOrd="0" presId="urn:microsoft.com/office/officeart/2005/8/layout/list1"/>
    <dgm:cxn modelId="{2E2C1413-B6E6-42C9-8AE2-5FF24660B03C}" type="presParOf" srcId="{1176A5E8-A12E-4882-B589-67BB37EE0E7F}" destId="{1C1B61F6-5103-4068-B334-B3F5386E7FDE}" srcOrd="8" destOrd="0" presId="urn:microsoft.com/office/officeart/2005/8/layout/list1"/>
    <dgm:cxn modelId="{1A9C7075-107B-454E-B4ED-763E5227B65E}" type="presParOf" srcId="{1C1B61F6-5103-4068-B334-B3F5386E7FDE}" destId="{5E2B1F0D-9CC9-48A4-90F5-F29A554B2E64}" srcOrd="0" destOrd="0" presId="urn:microsoft.com/office/officeart/2005/8/layout/list1"/>
    <dgm:cxn modelId="{335E2B60-BE66-4492-A568-869BC99F6E4B}" type="presParOf" srcId="{1C1B61F6-5103-4068-B334-B3F5386E7FDE}" destId="{2ADBE982-1A02-478E-AFE7-02594414A00D}" srcOrd="1" destOrd="0" presId="urn:microsoft.com/office/officeart/2005/8/layout/list1"/>
    <dgm:cxn modelId="{99FFD643-76BB-4E64-A0CB-7954588BF4C5}" type="presParOf" srcId="{1176A5E8-A12E-4882-B589-67BB37EE0E7F}" destId="{B243BC8A-19F8-49A3-96BE-4186E23CAAC8}" srcOrd="9" destOrd="0" presId="urn:microsoft.com/office/officeart/2005/8/layout/list1"/>
    <dgm:cxn modelId="{D1F54878-C871-4C6D-9D43-C68829DA6F7C}" type="presParOf" srcId="{1176A5E8-A12E-4882-B589-67BB37EE0E7F}" destId="{94284531-26FB-44D2-8F50-D6705FC5372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7C79D0-0B90-46A7-9553-A6515CD5AE12}"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4B42FEFB-E8C5-4989-A558-FD761F5A1825}">
      <dgm:prSet custT="1"/>
      <dgm:spPr/>
      <dgm:t>
        <a:bodyPr/>
        <a:lstStyle/>
        <a:p>
          <a:r>
            <a:rPr lang="en-US" sz="1800" dirty="0"/>
            <a:t>Infrared Detector and Source</a:t>
          </a:r>
        </a:p>
      </dgm:t>
    </dgm:pt>
    <dgm:pt modelId="{5D2557EF-AEE1-459F-AE67-8269E7447525}" type="parTrans" cxnId="{B5725A79-AC2E-45AF-912A-8A72AFB8D0D9}">
      <dgm:prSet/>
      <dgm:spPr/>
      <dgm:t>
        <a:bodyPr/>
        <a:lstStyle/>
        <a:p>
          <a:endParaRPr lang="en-US" sz="2000"/>
        </a:p>
      </dgm:t>
    </dgm:pt>
    <dgm:pt modelId="{64DD67A2-7A38-46CF-B31B-B3125F1ABB80}" type="sibTrans" cxnId="{B5725A79-AC2E-45AF-912A-8A72AFB8D0D9}">
      <dgm:prSet/>
      <dgm:spPr/>
      <dgm:t>
        <a:bodyPr/>
        <a:lstStyle/>
        <a:p>
          <a:endParaRPr lang="en-US" sz="2000"/>
        </a:p>
      </dgm:t>
    </dgm:pt>
    <dgm:pt modelId="{097E1289-0591-4798-BC07-91AFFE3F9DCD}">
      <dgm:prSet custT="1"/>
      <dgm:spPr/>
      <dgm:t>
        <a:bodyPr/>
        <a:lstStyle/>
        <a:p>
          <a:r>
            <a:rPr lang="en-US" sz="1800" dirty="0"/>
            <a:t>Uses </a:t>
          </a:r>
          <a:r>
            <a:rPr lang="en-US" sz="1800" u="sng" dirty="0"/>
            <a:t>infrared spectroscopy</a:t>
          </a:r>
          <a:r>
            <a:rPr lang="en-US" sz="1800" u="none" dirty="0"/>
            <a:t> </a:t>
          </a:r>
          <a:r>
            <a:rPr lang="en-US" sz="1800" dirty="0"/>
            <a:t>to measure the concentration of ethanol in breath samples for forensic purposes. </a:t>
          </a:r>
        </a:p>
      </dgm:t>
    </dgm:pt>
    <dgm:pt modelId="{7A6B6BB3-7239-4C36-A92B-B2A610A7B7EC}" type="parTrans" cxnId="{812D7CF3-A560-4B23-BC98-DDFD3252CFE8}">
      <dgm:prSet/>
      <dgm:spPr/>
      <dgm:t>
        <a:bodyPr/>
        <a:lstStyle/>
        <a:p>
          <a:endParaRPr lang="en-US" sz="2000"/>
        </a:p>
      </dgm:t>
    </dgm:pt>
    <dgm:pt modelId="{8D16DCD2-92FC-4482-A4E1-839EA6C77BBC}" type="sibTrans" cxnId="{812D7CF3-A560-4B23-BC98-DDFD3252CFE8}">
      <dgm:prSet/>
      <dgm:spPr/>
      <dgm:t>
        <a:bodyPr/>
        <a:lstStyle/>
        <a:p>
          <a:endParaRPr lang="en-US" sz="2000"/>
        </a:p>
      </dgm:t>
    </dgm:pt>
    <dgm:pt modelId="{D3536EEC-BE78-4799-9993-AA4B060E1C2E}">
      <dgm:prSet custT="1"/>
      <dgm:spPr/>
      <dgm:t>
        <a:bodyPr/>
        <a:lstStyle/>
        <a:p>
          <a:r>
            <a:rPr lang="en-US" sz="1800" dirty="0"/>
            <a:t>Heated Sample Chamber</a:t>
          </a:r>
        </a:p>
      </dgm:t>
    </dgm:pt>
    <dgm:pt modelId="{8841641B-B270-47E5-9B62-617FE22596DD}" type="parTrans" cxnId="{FFC119F1-AC77-4132-A53E-ED725852E4BE}">
      <dgm:prSet/>
      <dgm:spPr/>
      <dgm:t>
        <a:bodyPr/>
        <a:lstStyle/>
        <a:p>
          <a:endParaRPr lang="en-US" sz="2000"/>
        </a:p>
      </dgm:t>
    </dgm:pt>
    <dgm:pt modelId="{930EA2EB-C2C2-452D-A812-465363439939}" type="sibTrans" cxnId="{FFC119F1-AC77-4132-A53E-ED725852E4BE}">
      <dgm:prSet/>
      <dgm:spPr/>
      <dgm:t>
        <a:bodyPr/>
        <a:lstStyle/>
        <a:p>
          <a:endParaRPr lang="en-US" sz="2000"/>
        </a:p>
      </dgm:t>
    </dgm:pt>
    <dgm:pt modelId="{10887939-8B7E-485D-AF7A-EEC34926A5C1}">
      <dgm:prSet custT="1"/>
      <dgm:spPr/>
      <dgm:t>
        <a:bodyPr/>
        <a:lstStyle/>
        <a:p>
          <a:r>
            <a:rPr lang="en-US" sz="1800" dirty="0"/>
            <a:t>Prevent condensation of subject sample</a:t>
          </a:r>
        </a:p>
      </dgm:t>
    </dgm:pt>
    <dgm:pt modelId="{CFFD4F16-D82E-455D-8E9A-09351413D49F}" type="parTrans" cxnId="{1ADF481F-9C66-417F-8621-245E79496A76}">
      <dgm:prSet/>
      <dgm:spPr/>
      <dgm:t>
        <a:bodyPr/>
        <a:lstStyle/>
        <a:p>
          <a:endParaRPr lang="en-US" sz="2000"/>
        </a:p>
      </dgm:t>
    </dgm:pt>
    <dgm:pt modelId="{A1C2A507-EADE-43B6-BB15-A10597C03D7C}" type="sibTrans" cxnId="{1ADF481F-9C66-417F-8621-245E79496A76}">
      <dgm:prSet/>
      <dgm:spPr/>
      <dgm:t>
        <a:bodyPr/>
        <a:lstStyle/>
        <a:p>
          <a:endParaRPr lang="en-US" sz="2000"/>
        </a:p>
      </dgm:t>
    </dgm:pt>
    <dgm:pt modelId="{B0964A04-EDFF-44A6-B1E9-4B7933DDEB4F}">
      <dgm:prSet custT="1"/>
      <dgm:spPr/>
      <dgm:t>
        <a:bodyPr/>
        <a:lstStyle/>
        <a:p>
          <a:r>
            <a:rPr lang="en-US" sz="1800" dirty="0"/>
            <a:t>Three Filter System</a:t>
          </a:r>
        </a:p>
      </dgm:t>
    </dgm:pt>
    <dgm:pt modelId="{235B10DF-65F2-4008-8E8B-13CFDB9FA13F}" type="parTrans" cxnId="{05340034-44E8-43D2-8EBB-E7D1CCD1063A}">
      <dgm:prSet/>
      <dgm:spPr/>
      <dgm:t>
        <a:bodyPr/>
        <a:lstStyle/>
        <a:p>
          <a:endParaRPr lang="en-US" sz="2000"/>
        </a:p>
      </dgm:t>
    </dgm:pt>
    <dgm:pt modelId="{8D077A5C-782E-47FA-B37D-4EAC27933B15}" type="sibTrans" cxnId="{05340034-44E8-43D2-8EBB-E7D1CCD1063A}">
      <dgm:prSet/>
      <dgm:spPr/>
      <dgm:t>
        <a:bodyPr/>
        <a:lstStyle/>
        <a:p>
          <a:endParaRPr lang="en-US" sz="2000"/>
        </a:p>
      </dgm:t>
    </dgm:pt>
    <dgm:pt modelId="{6BE93A60-D7CC-41E7-BFAB-476A816D3D93}">
      <dgm:prSet custT="1"/>
      <dgm:spPr/>
      <dgm:t>
        <a:bodyPr/>
        <a:lstStyle/>
        <a:p>
          <a:r>
            <a:rPr lang="en-US" sz="1800" dirty="0"/>
            <a:t>Quantitate ethanol and detect potential interfering substances</a:t>
          </a:r>
        </a:p>
      </dgm:t>
    </dgm:pt>
    <dgm:pt modelId="{A058B89B-8F4A-475C-BD06-294F22BAEECC}" type="parTrans" cxnId="{795D8FE6-2A00-4DEB-BE7D-8658A3907B9A}">
      <dgm:prSet/>
      <dgm:spPr/>
      <dgm:t>
        <a:bodyPr/>
        <a:lstStyle/>
        <a:p>
          <a:endParaRPr lang="en-US" sz="2000"/>
        </a:p>
      </dgm:t>
    </dgm:pt>
    <dgm:pt modelId="{5E4B361D-C66B-434D-B7FA-7A45423921DC}" type="sibTrans" cxnId="{795D8FE6-2A00-4DEB-BE7D-8658A3907B9A}">
      <dgm:prSet/>
      <dgm:spPr/>
      <dgm:t>
        <a:bodyPr/>
        <a:lstStyle/>
        <a:p>
          <a:endParaRPr lang="en-US" sz="2000"/>
        </a:p>
      </dgm:t>
    </dgm:pt>
    <dgm:pt modelId="{1FCF351E-233A-4DFC-A307-F89E582D7DCD}">
      <dgm:prSet custT="1"/>
      <dgm:spPr/>
      <dgm:t>
        <a:bodyPr/>
        <a:lstStyle/>
        <a:p>
          <a:r>
            <a:rPr lang="en-US" sz="1800" dirty="0"/>
            <a:t>Acetone, isopropyl alcohol (sanitizer), methanol (wood alcohol)</a:t>
          </a:r>
        </a:p>
      </dgm:t>
    </dgm:pt>
    <dgm:pt modelId="{6057141C-FA7F-4970-9BB7-2C97DC398DC1}" type="parTrans" cxnId="{B403821B-F6AD-463E-BA8B-BBC851FC622B}">
      <dgm:prSet/>
      <dgm:spPr/>
      <dgm:t>
        <a:bodyPr/>
        <a:lstStyle/>
        <a:p>
          <a:endParaRPr lang="en-US" sz="2000"/>
        </a:p>
      </dgm:t>
    </dgm:pt>
    <dgm:pt modelId="{89172BD4-6C28-4A79-A6FB-68F3E6BA109B}" type="sibTrans" cxnId="{B403821B-F6AD-463E-BA8B-BBC851FC622B}">
      <dgm:prSet/>
      <dgm:spPr/>
      <dgm:t>
        <a:bodyPr/>
        <a:lstStyle/>
        <a:p>
          <a:endParaRPr lang="en-US" sz="2000"/>
        </a:p>
      </dgm:t>
    </dgm:pt>
    <dgm:pt modelId="{D3C11BAD-20EA-4D0D-B586-AEF948ECF374}">
      <dgm:prSet custT="1"/>
      <dgm:spPr/>
      <dgm:t>
        <a:bodyPr/>
        <a:lstStyle/>
        <a:p>
          <a:r>
            <a:rPr lang="en-US" sz="1800" dirty="0"/>
            <a:t>Mass airflow sensor</a:t>
          </a:r>
        </a:p>
      </dgm:t>
    </dgm:pt>
    <dgm:pt modelId="{3EC460B8-DEC5-4B44-B4EF-301832799035}" type="parTrans" cxnId="{9F65752F-AF9F-4258-BA2E-59D083F63DF2}">
      <dgm:prSet/>
      <dgm:spPr/>
      <dgm:t>
        <a:bodyPr/>
        <a:lstStyle/>
        <a:p>
          <a:endParaRPr lang="en-US" sz="2000"/>
        </a:p>
      </dgm:t>
    </dgm:pt>
    <dgm:pt modelId="{632560AC-7633-48E5-9FF8-068623264AB1}" type="sibTrans" cxnId="{9F65752F-AF9F-4258-BA2E-59D083F63DF2}">
      <dgm:prSet/>
      <dgm:spPr/>
      <dgm:t>
        <a:bodyPr/>
        <a:lstStyle/>
        <a:p>
          <a:endParaRPr lang="en-US" sz="2000"/>
        </a:p>
      </dgm:t>
    </dgm:pt>
    <dgm:pt modelId="{40A0A6CF-2D64-4490-A20C-D57628666992}">
      <dgm:prSet custT="1"/>
      <dgm:spPr/>
      <dgm:t>
        <a:bodyPr/>
        <a:lstStyle/>
        <a:p>
          <a:r>
            <a:rPr lang="en-US" sz="1800" dirty="0"/>
            <a:t>Ensure minimum breath flow rate and volume of breath sample</a:t>
          </a:r>
        </a:p>
      </dgm:t>
    </dgm:pt>
    <dgm:pt modelId="{AB8F769C-70E7-4E60-B254-29B6392DA522}" type="parTrans" cxnId="{3F539752-7531-4A1B-A5F9-D5BB6FB27CD3}">
      <dgm:prSet/>
      <dgm:spPr/>
      <dgm:t>
        <a:bodyPr/>
        <a:lstStyle/>
        <a:p>
          <a:endParaRPr lang="en-US" sz="2000"/>
        </a:p>
      </dgm:t>
    </dgm:pt>
    <dgm:pt modelId="{7654F580-CA88-4D78-8A46-A563BAE3800A}" type="sibTrans" cxnId="{3F539752-7531-4A1B-A5F9-D5BB6FB27CD3}">
      <dgm:prSet/>
      <dgm:spPr/>
      <dgm:t>
        <a:bodyPr/>
        <a:lstStyle/>
        <a:p>
          <a:endParaRPr lang="en-US" sz="2000"/>
        </a:p>
      </dgm:t>
    </dgm:pt>
    <dgm:pt modelId="{7F051A22-5BD2-4A20-9D4A-C118F4BAC63F}">
      <dgm:prSet custT="1"/>
      <dgm:spPr/>
      <dgm:t>
        <a:bodyPr/>
        <a:lstStyle/>
        <a:p>
          <a:r>
            <a:rPr lang="en-US" sz="1800" dirty="0"/>
            <a:t>Internal quartz standard</a:t>
          </a:r>
        </a:p>
      </dgm:t>
    </dgm:pt>
    <dgm:pt modelId="{30646CAB-DD58-413A-923B-3614A21AC908}" type="parTrans" cxnId="{5BCC7F2E-0609-4610-AA79-6BACEDB61D3C}">
      <dgm:prSet/>
      <dgm:spPr/>
      <dgm:t>
        <a:bodyPr/>
        <a:lstStyle/>
        <a:p>
          <a:endParaRPr lang="en-US" sz="2000"/>
        </a:p>
      </dgm:t>
    </dgm:pt>
    <dgm:pt modelId="{6FCBEC19-1249-4DCA-9978-751FC02E721C}" type="sibTrans" cxnId="{5BCC7F2E-0609-4610-AA79-6BACEDB61D3C}">
      <dgm:prSet/>
      <dgm:spPr/>
      <dgm:t>
        <a:bodyPr/>
        <a:lstStyle/>
        <a:p>
          <a:endParaRPr lang="en-US" sz="2000"/>
        </a:p>
      </dgm:t>
    </dgm:pt>
    <dgm:pt modelId="{405B98AF-3520-423E-B682-CE541519E698}">
      <dgm:prSet custT="1"/>
      <dgm:spPr/>
      <dgm:t>
        <a:bodyPr/>
        <a:lstStyle/>
        <a:p>
          <a:r>
            <a:rPr lang="en-US" sz="1800" dirty="0"/>
            <a:t>Known value to check instrument performance</a:t>
          </a:r>
        </a:p>
      </dgm:t>
    </dgm:pt>
    <dgm:pt modelId="{937771C7-815B-4BE3-889C-6A1D190AE5B4}" type="parTrans" cxnId="{3289A4F5-0085-474B-A6EC-308CAF066FBB}">
      <dgm:prSet/>
      <dgm:spPr/>
      <dgm:t>
        <a:bodyPr/>
        <a:lstStyle/>
        <a:p>
          <a:endParaRPr lang="en-US" sz="2000"/>
        </a:p>
      </dgm:t>
    </dgm:pt>
    <dgm:pt modelId="{0509B483-486B-4016-BC0F-4AA341402E59}" type="sibTrans" cxnId="{3289A4F5-0085-474B-A6EC-308CAF066FBB}">
      <dgm:prSet/>
      <dgm:spPr/>
      <dgm:t>
        <a:bodyPr/>
        <a:lstStyle/>
        <a:p>
          <a:endParaRPr lang="en-US" sz="2000"/>
        </a:p>
      </dgm:t>
    </dgm:pt>
    <dgm:pt modelId="{7079CF03-58D9-4609-A3A8-475048F11A56}" type="pres">
      <dgm:prSet presAssocID="{077C79D0-0B90-46A7-9553-A6515CD5AE12}" presName="linear" presStyleCnt="0">
        <dgm:presLayoutVars>
          <dgm:dir/>
          <dgm:animLvl val="lvl"/>
          <dgm:resizeHandles val="exact"/>
        </dgm:presLayoutVars>
      </dgm:prSet>
      <dgm:spPr/>
    </dgm:pt>
    <dgm:pt modelId="{805F7167-4C98-47CF-9BE3-FF0D9446B423}" type="pres">
      <dgm:prSet presAssocID="{4B42FEFB-E8C5-4989-A558-FD761F5A1825}" presName="parentLin" presStyleCnt="0"/>
      <dgm:spPr/>
    </dgm:pt>
    <dgm:pt modelId="{97D4E9FA-44B9-42E4-85E4-B453923B4B01}" type="pres">
      <dgm:prSet presAssocID="{4B42FEFB-E8C5-4989-A558-FD761F5A1825}" presName="parentLeftMargin" presStyleLbl="node1" presStyleIdx="0" presStyleCnt="5"/>
      <dgm:spPr/>
    </dgm:pt>
    <dgm:pt modelId="{5B134171-728A-4402-9EDC-F4623C8C7B76}" type="pres">
      <dgm:prSet presAssocID="{4B42FEFB-E8C5-4989-A558-FD761F5A1825}" presName="parentText" presStyleLbl="node1" presStyleIdx="0" presStyleCnt="5">
        <dgm:presLayoutVars>
          <dgm:chMax val="0"/>
          <dgm:bulletEnabled val="1"/>
        </dgm:presLayoutVars>
      </dgm:prSet>
      <dgm:spPr/>
    </dgm:pt>
    <dgm:pt modelId="{0E8144F2-CC25-43B8-9C94-A26AC5A37E57}" type="pres">
      <dgm:prSet presAssocID="{4B42FEFB-E8C5-4989-A558-FD761F5A1825}" presName="negativeSpace" presStyleCnt="0"/>
      <dgm:spPr/>
    </dgm:pt>
    <dgm:pt modelId="{C9060B0C-32D0-40B3-B164-881432485A8F}" type="pres">
      <dgm:prSet presAssocID="{4B42FEFB-E8C5-4989-A558-FD761F5A1825}" presName="childText" presStyleLbl="conFgAcc1" presStyleIdx="0" presStyleCnt="5">
        <dgm:presLayoutVars>
          <dgm:bulletEnabled val="1"/>
        </dgm:presLayoutVars>
      </dgm:prSet>
      <dgm:spPr/>
    </dgm:pt>
    <dgm:pt modelId="{5F7C7F91-C163-4E20-8C29-91925B4F23E0}" type="pres">
      <dgm:prSet presAssocID="{64DD67A2-7A38-46CF-B31B-B3125F1ABB80}" presName="spaceBetweenRectangles" presStyleCnt="0"/>
      <dgm:spPr/>
    </dgm:pt>
    <dgm:pt modelId="{699E49EE-7280-4895-B0CE-0FA38DB208D8}" type="pres">
      <dgm:prSet presAssocID="{D3536EEC-BE78-4799-9993-AA4B060E1C2E}" presName="parentLin" presStyleCnt="0"/>
      <dgm:spPr/>
    </dgm:pt>
    <dgm:pt modelId="{FC56DE6B-CB15-490E-9C75-AF507260E4B5}" type="pres">
      <dgm:prSet presAssocID="{D3536EEC-BE78-4799-9993-AA4B060E1C2E}" presName="parentLeftMargin" presStyleLbl="node1" presStyleIdx="0" presStyleCnt="5"/>
      <dgm:spPr/>
    </dgm:pt>
    <dgm:pt modelId="{CC6B989A-20AF-4FD5-BDE3-8DA8AFA951C2}" type="pres">
      <dgm:prSet presAssocID="{D3536EEC-BE78-4799-9993-AA4B060E1C2E}" presName="parentText" presStyleLbl="node1" presStyleIdx="1" presStyleCnt="5">
        <dgm:presLayoutVars>
          <dgm:chMax val="0"/>
          <dgm:bulletEnabled val="1"/>
        </dgm:presLayoutVars>
      </dgm:prSet>
      <dgm:spPr/>
    </dgm:pt>
    <dgm:pt modelId="{C36198A3-2788-4B54-B526-748E89C4C3FD}" type="pres">
      <dgm:prSet presAssocID="{D3536EEC-BE78-4799-9993-AA4B060E1C2E}" presName="negativeSpace" presStyleCnt="0"/>
      <dgm:spPr/>
    </dgm:pt>
    <dgm:pt modelId="{68FA3817-7A4E-42AF-A4D7-43C74C8012FA}" type="pres">
      <dgm:prSet presAssocID="{D3536EEC-BE78-4799-9993-AA4B060E1C2E}" presName="childText" presStyleLbl="conFgAcc1" presStyleIdx="1" presStyleCnt="5">
        <dgm:presLayoutVars>
          <dgm:bulletEnabled val="1"/>
        </dgm:presLayoutVars>
      </dgm:prSet>
      <dgm:spPr/>
    </dgm:pt>
    <dgm:pt modelId="{F45B946D-9EA7-4F66-A65D-DBEC9E95D7D6}" type="pres">
      <dgm:prSet presAssocID="{930EA2EB-C2C2-452D-A812-465363439939}" presName="spaceBetweenRectangles" presStyleCnt="0"/>
      <dgm:spPr/>
    </dgm:pt>
    <dgm:pt modelId="{29EEDB78-157E-46EB-9F60-7BEFF368DA7B}" type="pres">
      <dgm:prSet presAssocID="{B0964A04-EDFF-44A6-B1E9-4B7933DDEB4F}" presName="parentLin" presStyleCnt="0"/>
      <dgm:spPr/>
    </dgm:pt>
    <dgm:pt modelId="{CD2AFA1B-99D8-4FF8-B193-64E466531EF6}" type="pres">
      <dgm:prSet presAssocID="{B0964A04-EDFF-44A6-B1E9-4B7933DDEB4F}" presName="parentLeftMargin" presStyleLbl="node1" presStyleIdx="1" presStyleCnt="5"/>
      <dgm:spPr/>
    </dgm:pt>
    <dgm:pt modelId="{FCD65802-4D1F-4900-8DF1-F910E214BE88}" type="pres">
      <dgm:prSet presAssocID="{B0964A04-EDFF-44A6-B1E9-4B7933DDEB4F}" presName="parentText" presStyleLbl="node1" presStyleIdx="2" presStyleCnt="5">
        <dgm:presLayoutVars>
          <dgm:chMax val="0"/>
          <dgm:bulletEnabled val="1"/>
        </dgm:presLayoutVars>
      </dgm:prSet>
      <dgm:spPr/>
    </dgm:pt>
    <dgm:pt modelId="{00AA4C0F-2DC1-4494-AA07-8D0A45BF6C51}" type="pres">
      <dgm:prSet presAssocID="{B0964A04-EDFF-44A6-B1E9-4B7933DDEB4F}" presName="negativeSpace" presStyleCnt="0"/>
      <dgm:spPr/>
    </dgm:pt>
    <dgm:pt modelId="{407D9A1D-BF73-45CE-B5F5-A61F14744EC1}" type="pres">
      <dgm:prSet presAssocID="{B0964A04-EDFF-44A6-B1E9-4B7933DDEB4F}" presName="childText" presStyleLbl="conFgAcc1" presStyleIdx="2" presStyleCnt="5">
        <dgm:presLayoutVars>
          <dgm:bulletEnabled val="1"/>
        </dgm:presLayoutVars>
      </dgm:prSet>
      <dgm:spPr/>
    </dgm:pt>
    <dgm:pt modelId="{F70E87AF-37DD-4EA5-B33F-BC7DFAFE0A46}" type="pres">
      <dgm:prSet presAssocID="{8D077A5C-782E-47FA-B37D-4EAC27933B15}" presName="spaceBetweenRectangles" presStyleCnt="0"/>
      <dgm:spPr/>
    </dgm:pt>
    <dgm:pt modelId="{6C7862AC-74F3-4172-8C65-3E71CF075E7C}" type="pres">
      <dgm:prSet presAssocID="{D3C11BAD-20EA-4D0D-B586-AEF948ECF374}" presName="parentLin" presStyleCnt="0"/>
      <dgm:spPr/>
    </dgm:pt>
    <dgm:pt modelId="{9A9705F4-EA1A-4A7C-89B6-D7B1E2017815}" type="pres">
      <dgm:prSet presAssocID="{D3C11BAD-20EA-4D0D-B586-AEF948ECF374}" presName="parentLeftMargin" presStyleLbl="node1" presStyleIdx="2" presStyleCnt="5"/>
      <dgm:spPr/>
    </dgm:pt>
    <dgm:pt modelId="{7875C4B3-4B72-4168-BF59-50DFD210E70D}" type="pres">
      <dgm:prSet presAssocID="{D3C11BAD-20EA-4D0D-B586-AEF948ECF374}" presName="parentText" presStyleLbl="node1" presStyleIdx="3" presStyleCnt="5">
        <dgm:presLayoutVars>
          <dgm:chMax val="0"/>
          <dgm:bulletEnabled val="1"/>
        </dgm:presLayoutVars>
      </dgm:prSet>
      <dgm:spPr/>
    </dgm:pt>
    <dgm:pt modelId="{AA643EF9-BA64-465D-BB2E-22AE2292093E}" type="pres">
      <dgm:prSet presAssocID="{D3C11BAD-20EA-4D0D-B586-AEF948ECF374}" presName="negativeSpace" presStyleCnt="0"/>
      <dgm:spPr/>
    </dgm:pt>
    <dgm:pt modelId="{E953CEA9-C223-4AEB-BC51-BBDDA8E0CDAE}" type="pres">
      <dgm:prSet presAssocID="{D3C11BAD-20EA-4D0D-B586-AEF948ECF374}" presName="childText" presStyleLbl="conFgAcc1" presStyleIdx="3" presStyleCnt="5">
        <dgm:presLayoutVars>
          <dgm:bulletEnabled val="1"/>
        </dgm:presLayoutVars>
      </dgm:prSet>
      <dgm:spPr/>
    </dgm:pt>
    <dgm:pt modelId="{0A24E4B5-1ED1-4D0E-8F8B-5DC171B59A51}" type="pres">
      <dgm:prSet presAssocID="{632560AC-7633-48E5-9FF8-068623264AB1}" presName="spaceBetweenRectangles" presStyleCnt="0"/>
      <dgm:spPr/>
    </dgm:pt>
    <dgm:pt modelId="{289AEDEE-ECBD-4444-8A96-8ACACE1B4A8B}" type="pres">
      <dgm:prSet presAssocID="{7F051A22-5BD2-4A20-9D4A-C118F4BAC63F}" presName="parentLin" presStyleCnt="0"/>
      <dgm:spPr/>
    </dgm:pt>
    <dgm:pt modelId="{2A0C4C20-6108-4007-A3A7-710E823876AB}" type="pres">
      <dgm:prSet presAssocID="{7F051A22-5BD2-4A20-9D4A-C118F4BAC63F}" presName="parentLeftMargin" presStyleLbl="node1" presStyleIdx="3" presStyleCnt="5"/>
      <dgm:spPr/>
    </dgm:pt>
    <dgm:pt modelId="{3D9F1526-AC97-4E43-B058-41B46AAA1534}" type="pres">
      <dgm:prSet presAssocID="{7F051A22-5BD2-4A20-9D4A-C118F4BAC63F}" presName="parentText" presStyleLbl="node1" presStyleIdx="4" presStyleCnt="5">
        <dgm:presLayoutVars>
          <dgm:chMax val="0"/>
          <dgm:bulletEnabled val="1"/>
        </dgm:presLayoutVars>
      </dgm:prSet>
      <dgm:spPr/>
    </dgm:pt>
    <dgm:pt modelId="{8542A310-4EE9-4257-86E9-7B21471AADB3}" type="pres">
      <dgm:prSet presAssocID="{7F051A22-5BD2-4A20-9D4A-C118F4BAC63F}" presName="negativeSpace" presStyleCnt="0"/>
      <dgm:spPr/>
    </dgm:pt>
    <dgm:pt modelId="{BD1F7157-0222-4F65-A3EF-AE7D982DCE8C}" type="pres">
      <dgm:prSet presAssocID="{7F051A22-5BD2-4A20-9D4A-C118F4BAC63F}" presName="childText" presStyleLbl="conFgAcc1" presStyleIdx="4" presStyleCnt="5">
        <dgm:presLayoutVars>
          <dgm:bulletEnabled val="1"/>
        </dgm:presLayoutVars>
      </dgm:prSet>
      <dgm:spPr/>
    </dgm:pt>
  </dgm:ptLst>
  <dgm:cxnLst>
    <dgm:cxn modelId="{7684EC0A-0877-4F5E-AC7C-DC2E5217D656}" type="presOf" srcId="{10887939-8B7E-485D-AF7A-EEC34926A5C1}" destId="{68FA3817-7A4E-42AF-A4D7-43C74C8012FA}" srcOrd="0" destOrd="0" presId="urn:microsoft.com/office/officeart/2005/8/layout/list1"/>
    <dgm:cxn modelId="{2E72D514-8564-4964-8F23-A31AB0D453CA}" type="presOf" srcId="{B0964A04-EDFF-44A6-B1E9-4B7933DDEB4F}" destId="{FCD65802-4D1F-4900-8DF1-F910E214BE88}" srcOrd="1" destOrd="0" presId="urn:microsoft.com/office/officeart/2005/8/layout/list1"/>
    <dgm:cxn modelId="{B403821B-F6AD-463E-BA8B-BBC851FC622B}" srcId="{6BE93A60-D7CC-41E7-BFAB-476A816D3D93}" destId="{1FCF351E-233A-4DFC-A307-F89E582D7DCD}" srcOrd="0" destOrd="0" parTransId="{6057141C-FA7F-4970-9BB7-2C97DC398DC1}" sibTransId="{89172BD4-6C28-4A79-A6FB-68F3E6BA109B}"/>
    <dgm:cxn modelId="{1ADF481F-9C66-417F-8621-245E79496A76}" srcId="{D3536EEC-BE78-4799-9993-AA4B060E1C2E}" destId="{10887939-8B7E-485D-AF7A-EEC34926A5C1}" srcOrd="0" destOrd="0" parTransId="{CFFD4F16-D82E-455D-8E9A-09351413D49F}" sibTransId="{A1C2A507-EADE-43B6-BB15-A10597C03D7C}"/>
    <dgm:cxn modelId="{D122122D-3D4C-4134-B27F-203FACFF32DB}" type="presOf" srcId="{7F051A22-5BD2-4A20-9D4A-C118F4BAC63F}" destId="{2A0C4C20-6108-4007-A3A7-710E823876AB}" srcOrd="0" destOrd="0" presId="urn:microsoft.com/office/officeart/2005/8/layout/list1"/>
    <dgm:cxn modelId="{20BC482E-6E36-4357-A3BB-7EEA9BBC7BFF}" type="presOf" srcId="{B0964A04-EDFF-44A6-B1E9-4B7933DDEB4F}" destId="{CD2AFA1B-99D8-4FF8-B193-64E466531EF6}" srcOrd="0" destOrd="0" presId="urn:microsoft.com/office/officeart/2005/8/layout/list1"/>
    <dgm:cxn modelId="{5BCC7F2E-0609-4610-AA79-6BACEDB61D3C}" srcId="{077C79D0-0B90-46A7-9553-A6515CD5AE12}" destId="{7F051A22-5BD2-4A20-9D4A-C118F4BAC63F}" srcOrd="4" destOrd="0" parTransId="{30646CAB-DD58-413A-923B-3614A21AC908}" sibTransId="{6FCBEC19-1249-4DCA-9978-751FC02E721C}"/>
    <dgm:cxn modelId="{9F65752F-AF9F-4258-BA2E-59D083F63DF2}" srcId="{077C79D0-0B90-46A7-9553-A6515CD5AE12}" destId="{D3C11BAD-20EA-4D0D-B586-AEF948ECF374}" srcOrd="3" destOrd="0" parTransId="{3EC460B8-DEC5-4B44-B4EF-301832799035}" sibTransId="{632560AC-7633-48E5-9FF8-068623264AB1}"/>
    <dgm:cxn modelId="{05340034-44E8-43D2-8EBB-E7D1CCD1063A}" srcId="{077C79D0-0B90-46A7-9553-A6515CD5AE12}" destId="{B0964A04-EDFF-44A6-B1E9-4B7933DDEB4F}" srcOrd="2" destOrd="0" parTransId="{235B10DF-65F2-4008-8E8B-13CFDB9FA13F}" sibTransId="{8D077A5C-782E-47FA-B37D-4EAC27933B15}"/>
    <dgm:cxn modelId="{1E4B7E40-C67A-4420-9280-E0BFE482F128}" type="presOf" srcId="{077C79D0-0B90-46A7-9553-A6515CD5AE12}" destId="{7079CF03-58D9-4609-A3A8-475048F11A56}" srcOrd="0" destOrd="0" presId="urn:microsoft.com/office/officeart/2005/8/layout/list1"/>
    <dgm:cxn modelId="{2E9A1864-5677-4BC8-A305-D964C09A51D6}" type="presOf" srcId="{4B42FEFB-E8C5-4989-A558-FD761F5A1825}" destId="{97D4E9FA-44B9-42E4-85E4-B453923B4B01}" srcOrd="0" destOrd="0" presId="urn:microsoft.com/office/officeart/2005/8/layout/list1"/>
    <dgm:cxn modelId="{33F08F4F-E0A9-4B8B-A4FD-C04AFA4874F5}" type="presOf" srcId="{D3536EEC-BE78-4799-9993-AA4B060E1C2E}" destId="{CC6B989A-20AF-4FD5-BDE3-8DA8AFA951C2}" srcOrd="1" destOrd="0" presId="urn:microsoft.com/office/officeart/2005/8/layout/list1"/>
    <dgm:cxn modelId="{3F539752-7531-4A1B-A5F9-D5BB6FB27CD3}" srcId="{D3C11BAD-20EA-4D0D-B586-AEF948ECF374}" destId="{40A0A6CF-2D64-4490-A20C-D57628666992}" srcOrd="0" destOrd="0" parTransId="{AB8F769C-70E7-4E60-B254-29B6392DA522}" sibTransId="{7654F580-CA88-4D78-8A46-A563BAE3800A}"/>
    <dgm:cxn modelId="{B5725A79-AC2E-45AF-912A-8A72AFB8D0D9}" srcId="{077C79D0-0B90-46A7-9553-A6515CD5AE12}" destId="{4B42FEFB-E8C5-4989-A558-FD761F5A1825}" srcOrd="0" destOrd="0" parTransId="{5D2557EF-AEE1-459F-AE67-8269E7447525}" sibTransId="{64DD67A2-7A38-46CF-B31B-B3125F1ABB80}"/>
    <dgm:cxn modelId="{1D9E478B-D228-41BE-B9C8-D54C1787B6AA}" type="presOf" srcId="{7F051A22-5BD2-4A20-9D4A-C118F4BAC63F}" destId="{3D9F1526-AC97-4E43-B058-41B46AAA1534}" srcOrd="1" destOrd="0" presId="urn:microsoft.com/office/officeart/2005/8/layout/list1"/>
    <dgm:cxn modelId="{48892BA1-3534-4A04-B95D-EB4DBF0D9FB3}" type="presOf" srcId="{D3C11BAD-20EA-4D0D-B586-AEF948ECF374}" destId="{7875C4B3-4B72-4168-BF59-50DFD210E70D}" srcOrd="1" destOrd="0" presId="urn:microsoft.com/office/officeart/2005/8/layout/list1"/>
    <dgm:cxn modelId="{526FCAB1-62FC-45C7-8CC7-6C206CC82B78}" type="presOf" srcId="{405B98AF-3520-423E-B682-CE541519E698}" destId="{BD1F7157-0222-4F65-A3EF-AE7D982DCE8C}" srcOrd="0" destOrd="0" presId="urn:microsoft.com/office/officeart/2005/8/layout/list1"/>
    <dgm:cxn modelId="{73C1E2B2-837B-46ED-9DD6-2FE05D45F4CC}" type="presOf" srcId="{097E1289-0591-4798-BC07-91AFFE3F9DCD}" destId="{C9060B0C-32D0-40B3-B164-881432485A8F}" srcOrd="0" destOrd="0" presId="urn:microsoft.com/office/officeart/2005/8/layout/list1"/>
    <dgm:cxn modelId="{5EAC15B6-A2CA-460C-846B-56EF338D3A50}" type="presOf" srcId="{D3C11BAD-20EA-4D0D-B586-AEF948ECF374}" destId="{9A9705F4-EA1A-4A7C-89B6-D7B1E2017815}" srcOrd="0" destOrd="0" presId="urn:microsoft.com/office/officeart/2005/8/layout/list1"/>
    <dgm:cxn modelId="{1FBFC7C1-C243-4DF0-873A-14E9F2A4D113}" type="presOf" srcId="{1FCF351E-233A-4DFC-A307-F89E582D7DCD}" destId="{407D9A1D-BF73-45CE-B5F5-A61F14744EC1}" srcOrd="0" destOrd="1" presId="urn:microsoft.com/office/officeart/2005/8/layout/list1"/>
    <dgm:cxn modelId="{1E856EDA-786F-4138-BB02-8196FE4FB664}" type="presOf" srcId="{D3536EEC-BE78-4799-9993-AA4B060E1C2E}" destId="{FC56DE6B-CB15-490E-9C75-AF507260E4B5}" srcOrd="0" destOrd="0" presId="urn:microsoft.com/office/officeart/2005/8/layout/list1"/>
    <dgm:cxn modelId="{1A9A91DA-67A0-427D-B6EF-D6B7235686C4}" type="presOf" srcId="{6BE93A60-D7CC-41E7-BFAB-476A816D3D93}" destId="{407D9A1D-BF73-45CE-B5F5-A61F14744EC1}" srcOrd="0" destOrd="0" presId="urn:microsoft.com/office/officeart/2005/8/layout/list1"/>
    <dgm:cxn modelId="{8CC5F5DC-1119-4FFB-BCD4-4D400BB30D98}" type="presOf" srcId="{40A0A6CF-2D64-4490-A20C-D57628666992}" destId="{E953CEA9-C223-4AEB-BC51-BBDDA8E0CDAE}" srcOrd="0" destOrd="0" presId="urn:microsoft.com/office/officeart/2005/8/layout/list1"/>
    <dgm:cxn modelId="{83FD51E5-0D8D-46C4-BE72-2518F0684B3A}" type="presOf" srcId="{4B42FEFB-E8C5-4989-A558-FD761F5A1825}" destId="{5B134171-728A-4402-9EDC-F4623C8C7B76}" srcOrd="1" destOrd="0" presId="urn:microsoft.com/office/officeart/2005/8/layout/list1"/>
    <dgm:cxn modelId="{795D8FE6-2A00-4DEB-BE7D-8658A3907B9A}" srcId="{B0964A04-EDFF-44A6-B1E9-4B7933DDEB4F}" destId="{6BE93A60-D7CC-41E7-BFAB-476A816D3D93}" srcOrd="0" destOrd="0" parTransId="{A058B89B-8F4A-475C-BD06-294F22BAEECC}" sibTransId="{5E4B361D-C66B-434D-B7FA-7A45423921DC}"/>
    <dgm:cxn modelId="{FFC119F1-AC77-4132-A53E-ED725852E4BE}" srcId="{077C79D0-0B90-46A7-9553-A6515CD5AE12}" destId="{D3536EEC-BE78-4799-9993-AA4B060E1C2E}" srcOrd="1" destOrd="0" parTransId="{8841641B-B270-47E5-9B62-617FE22596DD}" sibTransId="{930EA2EB-C2C2-452D-A812-465363439939}"/>
    <dgm:cxn modelId="{812D7CF3-A560-4B23-BC98-DDFD3252CFE8}" srcId="{4B42FEFB-E8C5-4989-A558-FD761F5A1825}" destId="{097E1289-0591-4798-BC07-91AFFE3F9DCD}" srcOrd="0" destOrd="0" parTransId="{7A6B6BB3-7239-4C36-A92B-B2A610A7B7EC}" sibTransId="{8D16DCD2-92FC-4482-A4E1-839EA6C77BBC}"/>
    <dgm:cxn modelId="{3289A4F5-0085-474B-A6EC-308CAF066FBB}" srcId="{7F051A22-5BD2-4A20-9D4A-C118F4BAC63F}" destId="{405B98AF-3520-423E-B682-CE541519E698}" srcOrd="0" destOrd="0" parTransId="{937771C7-815B-4BE3-889C-6A1D190AE5B4}" sibTransId="{0509B483-486B-4016-BC0F-4AA341402E59}"/>
    <dgm:cxn modelId="{60253FEA-AD90-48B3-948D-B793CA3415D4}" type="presParOf" srcId="{7079CF03-58D9-4609-A3A8-475048F11A56}" destId="{805F7167-4C98-47CF-9BE3-FF0D9446B423}" srcOrd="0" destOrd="0" presId="urn:microsoft.com/office/officeart/2005/8/layout/list1"/>
    <dgm:cxn modelId="{382036C0-660B-4543-ACAD-FA03C26B5DF6}" type="presParOf" srcId="{805F7167-4C98-47CF-9BE3-FF0D9446B423}" destId="{97D4E9FA-44B9-42E4-85E4-B453923B4B01}" srcOrd="0" destOrd="0" presId="urn:microsoft.com/office/officeart/2005/8/layout/list1"/>
    <dgm:cxn modelId="{C9DCF0E9-3D83-4BAE-9898-C8360F0CA4A0}" type="presParOf" srcId="{805F7167-4C98-47CF-9BE3-FF0D9446B423}" destId="{5B134171-728A-4402-9EDC-F4623C8C7B76}" srcOrd="1" destOrd="0" presId="urn:microsoft.com/office/officeart/2005/8/layout/list1"/>
    <dgm:cxn modelId="{73398712-5B26-47F9-96F6-9F072F1EDC21}" type="presParOf" srcId="{7079CF03-58D9-4609-A3A8-475048F11A56}" destId="{0E8144F2-CC25-43B8-9C94-A26AC5A37E57}" srcOrd="1" destOrd="0" presId="urn:microsoft.com/office/officeart/2005/8/layout/list1"/>
    <dgm:cxn modelId="{357CD66D-21D7-4CED-85D7-185D8130C871}" type="presParOf" srcId="{7079CF03-58D9-4609-A3A8-475048F11A56}" destId="{C9060B0C-32D0-40B3-B164-881432485A8F}" srcOrd="2" destOrd="0" presId="urn:microsoft.com/office/officeart/2005/8/layout/list1"/>
    <dgm:cxn modelId="{D2819D0E-666F-4EE3-827E-CCA905F73A11}" type="presParOf" srcId="{7079CF03-58D9-4609-A3A8-475048F11A56}" destId="{5F7C7F91-C163-4E20-8C29-91925B4F23E0}" srcOrd="3" destOrd="0" presId="urn:microsoft.com/office/officeart/2005/8/layout/list1"/>
    <dgm:cxn modelId="{E1516140-4738-4E1C-8198-D938330FB132}" type="presParOf" srcId="{7079CF03-58D9-4609-A3A8-475048F11A56}" destId="{699E49EE-7280-4895-B0CE-0FA38DB208D8}" srcOrd="4" destOrd="0" presId="urn:microsoft.com/office/officeart/2005/8/layout/list1"/>
    <dgm:cxn modelId="{8AA76788-E980-4183-80A9-6893A11614D9}" type="presParOf" srcId="{699E49EE-7280-4895-B0CE-0FA38DB208D8}" destId="{FC56DE6B-CB15-490E-9C75-AF507260E4B5}" srcOrd="0" destOrd="0" presId="urn:microsoft.com/office/officeart/2005/8/layout/list1"/>
    <dgm:cxn modelId="{8A609521-82FE-4D11-B368-254DC554C5C4}" type="presParOf" srcId="{699E49EE-7280-4895-B0CE-0FA38DB208D8}" destId="{CC6B989A-20AF-4FD5-BDE3-8DA8AFA951C2}" srcOrd="1" destOrd="0" presId="urn:microsoft.com/office/officeart/2005/8/layout/list1"/>
    <dgm:cxn modelId="{CEDE2D52-1C7E-42B9-BFA0-F8EE9835ACAA}" type="presParOf" srcId="{7079CF03-58D9-4609-A3A8-475048F11A56}" destId="{C36198A3-2788-4B54-B526-748E89C4C3FD}" srcOrd="5" destOrd="0" presId="urn:microsoft.com/office/officeart/2005/8/layout/list1"/>
    <dgm:cxn modelId="{1A7DA2D7-1727-47A6-9E2F-D2589AAAC25F}" type="presParOf" srcId="{7079CF03-58D9-4609-A3A8-475048F11A56}" destId="{68FA3817-7A4E-42AF-A4D7-43C74C8012FA}" srcOrd="6" destOrd="0" presId="urn:microsoft.com/office/officeart/2005/8/layout/list1"/>
    <dgm:cxn modelId="{11430831-BF05-47A4-ADE7-C40B03804A80}" type="presParOf" srcId="{7079CF03-58D9-4609-A3A8-475048F11A56}" destId="{F45B946D-9EA7-4F66-A65D-DBEC9E95D7D6}" srcOrd="7" destOrd="0" presId="urn:microsoft.com/office/officeart/2005/8/layout/list1"/>
    <dgm:cxn modelId="{4036B1F4-448E-41F3-93FF-300A2535B26E}" type="presParOf" srcId="{7079CF03-58D9-4609-A3A8-475048F11A56}" destId="{29EEDB78-157E-46EB-9F60-7BEFF368DA7B}" srcOrd="8" destOrd="0" presId="urn:microsoft.com/office/officeart/2005/8/layout/list1"/>
    <dgm:cxn modelId="{54B6095B-AB18-4DC0-9630-C2930162CC05}" type="presParOf" srcId="{29EEDB78-157E-46EB-9F60-7BEFF368DA7B}" destId="{CD2AFA1B-99D8-4FF8-B193-64E466531EF6}" srcOrd="0" destOrd="0" presId="urn:microsoft.com/office/officeart/2005/8/layout/list1"/>
    <dgm:cxn modelId="{4A9AE584-6C01-434A-B6AB-19A287AACB05}" type="presParOf" srcId="{29EEDB78-157E-46EB-9F60-7BEFF368DA7B}" destId="{FCD65802-4D1F-4900-8DF1-F910E214BE88}" srcOrd="1" destOrd="0" presId="urn:microsoft.com/office/officeart/2005/8/layout/list1"/>
    <dgm:cxn modelId="{F6970AFB-6C70-4459-927D-BC5652ECCFCB}" type="presParOf" srcId="{7079CF03-58D9-4609-A3A8-475048F11A56}" destId="{00AA4C0F-2DC1-4494-AA07-8D0A45BF6C51}" srcOrd="9" destOrd="0" presId="urn:microsoft.com/office/officeart/2005/8/layout/list1"/>
    <dgm:cxn modelId="{C2C6733D-076B-497B-970D-3BA80DE98137}" type="presParOf" srcId="{7079CF03-58D9-4609-A3A8-475048F11A56}" destId="{407D9A1D-BF73-45CE-B5F5-A61F14744EC1}" srcOrd="10" destOrd="0" presId="urn:microsoft.com/office/officeart/2005/8/layout/list1"/>
    <dgm:cxn modelId="{69D6CD91-1CDB-4968-9286-CAFAAA4E91E4}" type="presParOf" srcId="{7079CF03-58D9-4609-A3A8-475048F11A56}" destId="{F70E87AF-37DD-4EA5-B33F-BC7DFAFE0A46}" srcOrd="11" destOrd="0" presId="urn:microsoft.com/office/officeart/2005/8/layout/list1"/>
    <dgm:cxn modelId="{B0EABA32-3F19-4636-9BB2-49E88522CD13}" type="presParOf" srcId="{7079CF03-58D9-4609-A3A8-475048F11A56}" destId="{6C7862AC-74F3-4172-8C65-3E71CF075E7C}" srcOrd="12" destOrd="0" presId="urn:microsoft.com/office/officeart/2005/8/layout/list1"/>
    <dgm:cxn modelId="{31D941D3-10AB-4414-986D-5BC19AAC65FA}" type="presParOf" srcId="{6C7862AC-74F3-4172-8C65-3E71CF075E7C}" destId="{9A9705F4-EA1A-4A7C-89B6-D7B1E2017815}" srcOrd="0" destOrd="0" presId="urn:microsoft.com/office/officeart/2005/8/layout/list1"/>
    <dgm:cxn modelId="{84C36BD7-827C-4251-BB68-F5C2EE75982B}" type="presParOf" srcId="{6C7862AC-74F3-4172-8C65-3E71CF075E7C}" destId="{7875C4B3-4B72-4168-BF59-50DFD210E70D}" srcOrd="1" destOrd="0" presId="urn:microsoft.com/office/officeart/2005/8/layout/list1"/>
    <dgm:cxn modelId="{0CDC8758-0512-42D2-A716-CAC0C2951493}" type="presParOf" srcId="{7079CF03-58D9-4609-A3A8-475048F11A56}" destId="{AA643EF9-BA64-465D-BB2E-22AE2292093E}" srcOrd="13" destOrd="0" presId="urn:microsoft.com/office/officeart/2005/8/layout/list1"/>
    <dgm:cxn modelId="{BBC092CD-DCF3-4DAE-90C1-502FF58D4C4E}" type="presParOf" srcId="{7079CF03-58D9-4609-A3A8-475048F11A56}" destId="{E953CEA9-C223-4AEB-BC51-BBDDA8E0CDAE}" srcOrd="14" destOrd="0" presId="urn:microsoft.com/office/officeart/2005/8/layout/list1"/>
    <dgm:cxn modelId="{47D795A1-B853-4B2A-828D-97ED3F5D0385}" type="presParOf" srcId="{7079CF03-58D9-4609-A3A8-475048F11A56}" destId="{0A24E4B5-1ED1-4D0E-8F8B-5DC171B59A51}" srcOrd="15" destOrd="0" presId="urn:microsoft.com/office/officeart/2005/8/layout/list1"/>
    <dgm:cxn modelId="{2399D1F3-F3E2-4FCE-BB35-E8FDEAFF2019}" type="presParOf" srcId="{7079CF03-58D9-4609-A3A8-475048F11A56}" destId="{289AEDEE-ECBD-4444-8A96-8ACACE1B4A8B}" srcOrd="16" destOrd="0" presId="urn:microsoft.com/office/officeart/2005/8/layout/list1"/>
    <dgm:cxn modelId="{ECEB9A94-CF8F-405D-9062-EC6C4A89B811}" type="presParOf" srcId="{289AEDEE-ECBD-4444-8A96-8ACACE1B4A8B}" destId="{2A0C4C20-6108-4007-A3A7-710E823876AB}" srcOrd="0" destOrd="0" presId="urn:microsoft.com/office/officeart/2005/8/layout/list1"/>
    <dgm:cxn modelId="{4B77F0C6-E5ED-4703-8EDD-AD62D96ACEC4}" type="presParOf" srcId="{289AEDEE-ECBD-4444-8A96-8ACACE1B4A8B}" destId="{3D9F1526-AC97-4E43-B058-41B46AAA1534}" srcOrd="1" destOrd="0" presId="urn:microsoft.com/office/officeart/2005/8/layout/list1"/>
    <dgm:cxn modelId="{3EEA7D24-D628-4501-920D-DD1CEF2DA36B}" type="presParOf" srcId="{7079CF03-58D9-4609-A3A8-475048F11A56}" destId="{8542A310-4EE9-4257-86E9-7B21471AADB3}" srcOrd="17" destOrd="0" presId="urn:microsoft.com/office/officeart/2005/8/layout/list1"/>
    <dgm:cxn modelId="{9AE0CDFB-B45B-44A7-96C4-EAD89B84813F}" type="presParOf" srcId="{7079CF03-58D9-4609-A3A8-475048F11A56}" destId="{BD1F7157-0222-4F65-A3EF-AE7D982DCE8C}"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286206-A26B-4CC1-977E-5B0F614E407F}" type="doc">
      <dgm:prSet loTypeId="urn:microsoft.com/office/officeart/2005/8/layout/list1" loCatId="list" qsTypeId="urn:microsoft.com/office/officeart/2005/8/quickstyle/simple1" qsCatId="simple" csTypeId="urn:microsoft.com/office/officeart/2005/8/colors/colorful1" csCatId="colorful"/>
      <dgm:spPr/>
      <dgm:t>
        <a:bodyPr/>
        <a:lstStyle/>
        <a:p>
          <a:endParaRPr lang="en-US"/>
        </a:p>
      </dgm:t>
    </dgm:pt>
    <dgm:pt modelId="{15C6F3FA-32E8-4E76-A9C4-8EC826138EA3}">
      <dgm:prSet/>
      <dgm:spPr/>
      <dgm:t>
        <a:bodyPr/>
        <a:lstStyle/>
        <a:p>
          <a:r>
            <a:rPr lang="en-US"/>
            <a:t>Memory</a:t>
          </a:r>
        </a:p>
      </dgm:t>
    </dgm:pt>
    <dgm:pt modelId="{80780469-AB6E-46A7-B2DE-8BA93E7F1583}" type="parTrans" cxnId="{093725B6-B0DC-4603-BB02-E938E5C40CE0}">
      <dgm:prSet/>
      <dgm:spPr/>
      <dgm:t>
        <a:bodyPr/>
        <a:lstStyle/>
        <a:p>
          <a:endParaRPr lang="en-US"/>
        </a:p>
      </dgm:t>
    </dgm:pt>
    <dgm:pt modelId="{C5CFCC0A-2D73-4371-9657-E93D38B82D14}" type="sibTrans" cxnId="{093725B6-B0DC-4603-BB02-E938E5C40CE0}">
      <dgm:prSet/>
      <dgm:spPr/>
      <dgm:t>
        <a:bodyPr/>
        <a:lstStyle/>
        <a:p>
          <a:endParaRPr lang="en-US"/>
        </a:p>
      </dgm:t>
    </dgm:pt>
    <dgm:pt modelId="{0FB79938-77DF-49B3-A54E-45B113943AA2}">
      <dgm:prSet/>
      <dgm:spPr/>
      <dgm:t>
        <a:bodyPr/>
        <a:lstStyle/>
        <a:p>
          <a:r>
            <a:rPr lang="en-US"/>
            <a:t>Holds the most current 2000 tests in memory</a:t>
          </a:r>
        </a:p>
      </dgm:t>
    </dgm:pt>
    <dgm:pt modelId="{7DFC5F25-7A24-4FB1-88FD-0CD8E640C3D1}" type="parTrans" cxnId="{DA6A403F-912E-48CF-AE65-6B3F548967F9}">
      <dgm:prSet/>
      <dgm:spPr/>
      <dgm:t>
        <a:bodyPr/>
        <a:lstStyle/>
        <a:p>
          <a:endParaRPr lang="en-US"/>
        </a:p>
      </dgm:t>
    </dgm:pt>
    <dgm:pt modelId="{0DDF2186-D106-49B2-81CC-E810D820B9DC}" type="sibTrans" cxnId="{DA6A403F-912E-48CF-AE65-6B3F548967F9}">
      <dgm:prSet/>
      <dgm:spPr/>
      <dgm:t>
        <a:bodyPr/>
        <a:lstStyle/>
        <a:p>
          <a:endParaRPr lang="en-US"/>
        </a:p>
      </dgm:t>
    </dgm:pt>
    <dgm:pt modelId="{FBF740FD-A14E-4F11-9E9C-7D40D2E47236}">
      <dgm:prSet/>
      <dgm:spPr/>
      <dgm:t>
        <a:bodyPr/>
        <a:lstStyle/>
        <a:p>
          <a:r>
            <a:rPr lang="en-US"/>
            <a:t>Past tests may be reprinted</a:t>
          </a:r>
        </a:p>
      </dgm:t>
    </dgm:pt>
    <dgm:pt modelId="{7CDF0C52-DA2B-48DF-B969-2C38F50A0C8C}" type="parTrans" cxnId="{F69898E8-F2BC-4844-AEFA-F413F5E74EF2}">
      <dgm:prSet/>
      <dgm:spPr/>
      <dgm:t>
        <a:bodyPr/>
        <a:lstStyle/>
        <a:p>
          <a:endParaRPr lang="en-US"/>
        </a:p>
      </dgm:t>
    </dgm:pt>
    <dgm:pt modelId="{FFAE496C-EE90-437A-8E58-5EDE059DB58B}" type="sibTrans" cxnId="{F69898E8-F2BC-4844-AEFA-F413F5E74EF2}">
      <dgm:prSet/>
      <dgm:spPr/>
      <dgm:t>
        <a:bodyPr/>
        <a:lstStyle/>
        <a:p>
          <a:endParaRPr lang="en-US"/>
        </a:p>
      </dgm:t>
    </dgm:pt>
    <dgm:pt modelId="{2DC5D2EC-F8C7-4AB6-A0F1-5DCA8F21472E}">
      <dgm:prSet/>
      <dgm:spPr/>
      <dgm:t>
        <a:bodyPr/>
        <a:lstStyle/>
        <a:p>
          <a:r>
            <a:rPr lang="en-US"/>
            <a:t>Secure</a:t>
          </a:r>
        </a:p>
      </dgm:t>
    </dgm:pt>
    <dgm:pt modelId="{3A4B10CF-FAEF-40AD-9032-926043267134}" type="parTrans" cxnId="{2FE8E377-B2E4-41F1-A676-9DDE3864E211}">
      <dgm:prSet/>
      <dgm:spPr/>
      <dgm:t>
        <a:bodyPr/>
        <a:lstStyle/>
        <a:p>
          <a:endParaRPr lang="en-US"/>
        </a:p>
      </dgm:t>
    </dgm:pt>
    <dgm:pt modelId="{AAC26CF9-E49E-4289-B25C-6FED41E2A51A}" type="sibTrans" cxnId="{2FE8E377-B2E4-41F1-A676-9DDE3864E211}">
      <dgm:prSet/>
      <dgm:spPr/>
      <dgm:t>
        <a:bodyPr/>
        <a:lstStyle/>
        <a:p>
          <a:endParaRPr lang="en-US"/>
        </a:p>
      </dgm:t>
    </dgm:pt>
    <dgm:pt modelId="{F9BC69FB-1906-4F4A-86E8-28BC9020B211}">
      <dgm:prSet/>
      <dgm:spPr/>
      <dgm:t>
        <a:bodyPr/>
        <a:lstStyle/>
        <a:p>
          <a:r>
            <a:rPr lang="en-US"/>
            <a:t>Three levels of password protection</a:t>
          </a:r>
        </a:p>
      </dgm:t>
    </dgm:pt>
    <dgm:pt modelId="{A947330A-6822-4237-8453-41B6D427308E}" type="parTrans" cxnId="{D092DD61-5411-4B11-ACE0-7D64CC3AC416}">
      <dgm:prSet/>
      <dgm:spPr/>
      <dgm:t>
        <a:bodyPr/>
        <a:lstStyle/>
        <a:p>
          <a:endParaRPr lang="en-US"/>
        </a:p>
      </dgm:t>
    </dgm:pt>
    <dgm:pt modelId="{BB17236F-925D-4870-9491-2025C2C0C449}" type="sibTrans" cxnId="{D092DD61-5411-4B11-ACE0-7D64CC3AC416}">
      <dgm:prSet/>
      <dgm:spPr/>
      <dgm:t>
        <a:bodyPr/>
        <a:lstStyle/>
        <a:p>
          <a:endParaRPr lang="en-US"/>
        </a:p>
      </dgm:t>
    </dgm:pt>
    <dgm:pt modelId="{7E2969AB-6EEE-408C-8CEC-D09E26E8E60B}">
      <dgm:prSet/>
      <dgm:spPr/>
      <dgm:t>
        <a:bodyPr/>
        <a:lstStyle/>
        <a:p>
          <a:r>
            <a:rPr lang="en-US"/>
            <a:t>Breath Test Operators: Operator</a:t>
          </a:r>
        </a:p>
      </dgm:t>
    </dgm:pt>
    <dgm:pt modelId="{1FC1D413-2921-453B-86A2-98E2ACB03E91}" type="parTrans" cxnId="{0100FA75-2F4D-446B-B45B-84C357393C0A}">
      <dgm:prSet/>
      <dgm:spPr/>
      <dgm:t>
        <a:bodyPr/>
        <a:lstStyle/>
        <a:p>
          <a:endParaRPr lang="en-US"/>
        </a:p>
      </dgm:t>
    </dgm:pt>
    <dgm:pt modelId="{78B53B3A-7572-40F9-A431-6FF34031938B}" type="sibTrans" cxnId="{0100FA75-2F4D-446B-B45B-84C357393C0A}">
      <dgm:prSet/>
      <dgm:spPr/>
      <dgm:t>
        <a:bodyPr/>
        <a:lstStyle/>
        <a:p>
          <a:endParaRPr lang="en-US"/>
        </a:p>
      </dgm:t>
    </dgm:pt>
    <dgm:pt modelId="{CCCED8BC-4209-4DA6-9599-F18F69518766}">
      <dgm:prSet/>
      <dgm:spPr/>
      <dgm:t>
        <a:bodyPr/>
        <a:lstStyle/>
        <a:p>
          <a:r>
            <a:rPr lang="en-US"/>
            <a:t>Breath Test Supervisors</a:t>
          </a:r>
        </a:p>
      </dgm:t>
    </dgm:pt>
    <dgm:pt modelId="{AB1C873B-F204-40A7-B505-EC9288A8E5CF}" type="parTrans" cxnId="{C65882CC-37FE-44EA-ADAF-C45458BDA495}">
      <dgm:prSet/>
      <dgm:spPr/>
      <dgm:t>
        <a:bodyPr/>
        <a:lstStyle/>
        <a:p>
          <a:endParaRPr lang="en-US"/>
        </a:p>
      </dgm:t>
    </dgm:pt>
    <dgm:pt modelId="{E4D37D27-DCDB-41A9-B4D8-362940C9639C}" type="sibTrans" cxnId="{C65882CC-37FE-44EA-ADAF-C45458BDA495}">
      <dgm:prSet/>
      <dgm:spPr/>
      <dgm:t>
        <a:bodyPr/>
        <a:lstStyle/>
        <a:p>
          <a:endParaRPr lang="en-US"/>
        </a:p>
      </dgm:t>
    </dgm:pt>
    <dgm:pt modelId="{CE9E1A97-4F22-4CB2-AB75-A3F2D05B9C12}">
      <dgm:prSet/>
      <dgm:spPr/>
      <dgm:t>
        <a:bodyPr/>
        <a:lstStyle/>
        <a:p>
          <a:r>
            <a:rPr lang="en-US"/>
            <a:t>Additional menu options</a:t>
          </a:r>
        </a:p>
      </dgm:t>
    </dgm:pt>
    <dgm:pt modelId="{8C2A0B6C-7754-4C5C-9076-1D63C21C73C6}" type="parTrans" cxnId="{A6E685D6-E094-4AED-9150-1B73C5BC02B8}">
      <dgm:prSet/>
      <dgm:spPr/>
      <dgm:t>
        <a:bodyPr/>
        <a:lstStyle/>
        <a:p>
          <a:endParaRPr lang="en-US"/>
        </a:p>
      </dgm:t>
    </dgm:pt>
    <dgm:pt modelId="{89A16089-F4D0-4000-8D7D-5B40AA282BFC}" type="sibTrans" cxnId="{A6E685D6-E094-4AED-9150-1B73C5BC02B8}">
      <dgm:prSet/>
      <dgm:spPr/>
      <dgm:t>
        <a:bodyPr/>
        <a:lstStyle/>
        <a:p>
          <a:endParaRPr lang="en-US"/>
        </a:p>
      </dgm:t>
    </dgm:pt>
    <dgm:pt modelId="{80E202FF-DFE2-44F0-9A47-39A2F59282F4}">
      <dgm:prSet/>
      <dgm:spPr/>
      <dgm:t>
        <a:bodyPr/>
        <a:lstStyle/>
        <a:p>
          <a:r>
            <a:rPr lang="en-US"/>
            <a:t>Forensic Scientists</a:t>
          </a:r>
        </a:p>
      </dgm:t>
    </dgm:pt>
    <dgm:pt modelId="{054D1426-E9B3-4F79-B943-35B57C60CFDC}" type="parTrans" cxnId="{A3121B44-4C49-4990-9B07-961728E05B0B}">
      <dgm:prSet/>
      <dgm:spPr/>
      <dgm:t>
        <a:bodyPr/>
        <a:lstStyle/>
        <a:p>
          <a:endParaRPr lang="en-US"/>
        </a:p>
      </dgm:t>
    </dgm:pt>
    <dgm:pt modelId="{368E789F-5DFE-4165-8FFD-98C247E4F468}" type="sibTrans" cxnId="{A3121B44-4C49-4990-9B07-961728E05B0B}">
      <dgm:prSet/>
      <dgm:spPr/>
      <dgm:t>
        <a:bodyPr/>
        <a:lstStyle/>
        <a:p>
          <a:endParaRPr lang="en-US"/>
        </a:p>
      </dgm:t>
    </dgm:pt>
    <dgm:pt modelId="{E7C1E622-E3DB-4CDC-A93A-EE64D305D2D1}">
      <dgm:prSet/>
      <dgm:spPr/>
      <dgm:t>
        <a:bodyPr/>
        <a:lstStyle/>
        <a:p>
          <a:r>
            <a:rPr lang="en-US"/>
            <a:t>Password for performing certifications, calibrations, etc.</a:t>
          </a:r>
        </a:p>
      </dgm:t>
    </dgm:pt>
    <dgm:pt modelId="{23AF42C9-4573-429D-AB09-73C922BDDFD0}" type="parTrans" cxnId="{23F04006-8E52-4C4D-B4CB-CEFD66D3E2EB}">
      <dgm:prSet/>
      <dgm:spPr/>
      <dgm:t>
        <a:bodyPr/>
        <a:lstStyle/>
        <a:p>
          <a:endParaRPr lang="en-US"/>
        </a:p>
      </dgm:t>
    </dgm:pt>
    <dgm:pt modelId="{5D0FBDFA-5D5E-4878-ACBF-868B9591245D}" type="sibTrans" cxnId="{23F04006-8E52-4C4D-B4CB-CEFD66D3E2EB}">
      <dgm:prSet/>
      <dgm:spPr/>
      <dgm:t>
        <a:bodyPr/>
        <a:lstStyle/>
        <a:p>
          <a:endParaRPr lang="en-US"/>
        </a:p>
      </dgm:t>
    </dgm:pt>
    <dgm:pt modelId="{878CA5C4-7F1D-4302-91D6-D2D775061A9A}" type="pres">
      <dgm:prSet presAssocID="{D0286206-A26B-4CC1-977E-5B0F614E407F}" presName="linear" presStyleCnt="0">
        <dgm:presLayoutVars>
          <dgm:dir/>
          <dgm:animLvl val="lvl"/>
          <dgm:resizeHandles val="exact"/>
        </dgm:presLayoutVars>
      </dgm:prSet>
      <dgm:spPr/>
    </dgm:pt>
    <dgm:pt modelId="{8F809CDD-813A-44E1-9ADC-28103D167291}" type="pres">
      <dgm:prSet presAssocID="{15C6F3FA-32E8-4E76-A9C4-8EC826138EA3}" presName="parentLin" presStyleCnt="0"/>
      <dgm:spPr/>
    </dgm:pt>
    <dgm:pt modelId="{0AAF9C29-B30C-44D0-8B8A-A812F9CF846F}" type="pres">
      <dgm:prSet presAssocID="{15C6F3FA-32E8-4E76-A9C4-8EC826138EA3}" presName="parentLeftMargin" presStyleLbl="node1" presStyleIdx="0" presStyleCnt="2"/>
      <dgm:spPr/>
    </dgm:pt>
    <dgm:pt modelId="{F24ECEF2-8579-4AD9-9E87-15610B868C8D}" type="pres">
      <dgm:prSet presAssocID="{15C6F3FA-32E8-4E76-A9C4-8EC826138EA3}" presName="parentText" presStyleLbl="node1" presStyleIdx="0" presStyleCnt="2">
        <dgm:presLayoutVars>
          <dgm:chMax val="0"/>
          <dgm:bulletEnabled val="1"/>
        </dgm:presLayoutVars>
      </dgm:prSet>
      <dgm:spPr/>
    </dgm:pt>
    <dgm:pt modelId="{0724ABBB-4317-4F25-BCB1-D64FFC7F26D6}" type="pres">
      <dgm:prSet presAssocID="{15C6F3FA-32E8-4E76-A9C4-8EC826138EA3}" presName="negativeSpace" presStyleCnt="0"/>
      <dgm:spPr/>
    </dgm:pt>
    <dgm:pt modelId="{141693DC-777F-451E-8960-7D9A53A8B00F}" type="pres">
      <dgm:prSet presAssocID="{15C6F3FA-32E8-4E76-A9C4-8EC826138EA3}" presName="childText" presStyleLbl="conFgAcc1" presStyleIdx="0" presStyleCnt="2">
        <dgm:presLayoutVars>
          <dgm:bulletEnabled val="1"/>
        </dgm:presLayoutVars>
      </dgm:prSet>
      <dgm:spPr/>
    </dgm:pt>
    <dgm:pt modelId="{0E8C1A7F-0160-4D7D-8822-1ECCDA11FA80}" type="pres">
      <dgm:prSet presAssocID="{C5CFCC0A-2D73-4371-9657-E93D38B82D14}" presName="spaceBetweenRectangles" presStyleCnt="0"/>
      <dgm:spPr/>
    </dgm:pt>
    <dgm:pt modelId="{E2E78D76-5CC9-4DE7-81DB-4D953974632E}" type="pres">
      <dgm:prSet presAssocID="{2DC5D2EC-F8C7-4AB6-A0F1-5DCA8F21472E}" presName="parentLin" presStyleCnt="0"/>
      <dgm:spPr/>
    </dgm:pt>
    <dgm:pt modelId="{C1016273-431A-491F-82D0-6F800BD80BFB}" type="pres">
      <dgm:prSet presAssocID="{2DC5D2EC-F8C7-4AB6-A0F1-5DCA8F21472E}" presName="parentLeftMargin" presStyleLbl="node1" presStyleIdx="0" presStyleCnt="2"/>
      <dgm:spPr/>
    </dgm:pt>
    <dgm:pt modelId="{03BB42BA-9E77-431D-8785-8F00B4C3DA8A}" type="pres">
      <dgm:prSet presAssocID="{2DC5D2EC-F8C7-4AB6-A0F1-5DCA8F21472E}" presName="parentText" presStyleLbl="node1" presStyleIdx="1" presStyleCnt="2">
        <dgm:presLayoutVars>
          <dgm:chMax val="0"/>
          <dgm:bulletEnabled val="1"/>
        </dgm:presLayoutVars>
      </dgm:prSet>
      <dgm:spPr/>
    </dgm:pt>
    <dgm:pt modelId="{7FDDACC3-DAF9-490B-B21A-6176FD430B79}" type="pres">
      <dgm:prSet presAssocID="{2DC5D2EC-F8C7-4AB6-A0F1-5DCA8F21472E}" presName="negativeSpace" presStyleCnt="0"/>
      <dgm:spPr/>
    </dgm:pt>
    <dgm:pt modelId="{B550909F-7C37-4844-AD4A-0F8C94F78CA1}" type="pres">
      <dgm:prSet presAssocID="{2DC5D2EC-F8C7-4AB6-A0F1-5DCA8F21472E}" presName="childText" presStyleLbl="conFgAcc1" presStyleIdx="1" presStyleCnt="2">
        <dgm:presLayoutVars>
          <dgm:bulletEnabled val="1"/>
        </dgm:presLayoutVars>
      </dgm:prSet>
      <dgm:spPr/>
    </dgm:pt>
  </dgm:ptLst>
  <dgm:cxnLst>
    <dgm:cxn modelId="{64985002-C717-42D1-BB48-7F74C5D7BD47}" type="presOf" srcId="{80E202FF-DFE2-44F0-9A47-39A2F59282F4}" destId="{B550909F-7C37-4844-AD4A-0F8C94F78CA1}" srcOrd="0" destOrd="4" presId="urn:microsoft.com/office/officeart/2005/8/layout/list1"/>
    <dgm:cxn modelId="{23F04006-8E52-4C4D-B4CB-CEFD66D3E2EB}" srcId="{80E202FF-DFE2-44F0-9A47-39A2F59282F4}" destId="{E7C1E622-E3DB-4CDC-A93A-EE64D305D2D1}" srcOrd="0" destOrd="0" parTransId="{23AF42C9-4573-429D-AB09-73C922BDDFD0}" sibTransId="{5D0FBDFA-5D5E-4878-ACBF-868B9591245D}"/>
    <dgm:cxn modelId="{CF50330E-0940-46E2-9748-B9EEFDF764FE}" type="presOf" srcId="{F9BC69FB-1906-4F4A-86E8-28BC9020B211}" destId="{B550909F-7C37-4844-AD4A-0F8C94F78CA1}" srcOrd="0" destOrd="0" presId="urn:microsoft.com/office/officeart/2005/8/layout/list1"/>
    <dgm:cxn modelId="{92CB012E-5A9E-44C6-8D02-8B3FDD7098C0}" type="presOf" srcId="{0FB79938-77DF-49B3-A54E-45B113943AA2}" destId="{141693DC-777F-451E-8960-7D9A53A8B00F}" srcOrd="0" destOrd="0" presId="urn:microsoft.com/office/officeart/2005/8/layout/list1"/>
    <dgm:cxn modelId="{DA6A403F-912E-48CF-AE65-6B3F548967F9}" srcId="{15C6F3FA-32E8-4E76-A9C4-8EC826138EA3}" destId="{0FB79938-77DF-49B3-A54E-45B113943AA2}" srcOrd="0" destOrd="0" parTransId="{7DFC5F25-7A24-4FB1-88FD-0CD8E640C3D1}" sibTransId="{0DDF2186-D106-49B2-81CC-E810D820B9DC}"/>
    <dgm:cxn modelId="{D092DD61-5411-4B11-ACE0-7D64CC3AC416}" srcId="{2DC5D2EC-F8C7-4AB6-A0F1-5DCA8F21472E}" destId="{F9BC69FB-1906-4F4A-86E8-28BC9020B211}" srcOrd="0" destOrd="0" parTransId="{A947330A-6822-4237-8453-41B6D427308E}" sibTransId="{BB17236F-925D-4870-9491-2025C2C0C449}"/>
    <dgm:cxn modelId="{A3121B44-4C49-4990-9B07-961728E05B0B}" srcId="{F9BC69FB-1906-4F4A-86E8-28BC9020B211}" destId="{80E202FF-DFE2-44F0-9A47-39A2F59282F4}" srcOrd="2" destOrd="0" parTransId="{054D1426-E9B3-4F79-B943-35B57C60CFDC}" sibTransId="{368E789F-5DFE-4165-8FFD-98C247E4F468}"/>
    <dgm:cxn modelId="{850D9566-1FBA-4D72-9F94-3861A95EAC1F}" type="presOf" srcId="{CE9E1A97-4F22-4CB2-AB75-A3F2D05B9C12}" destId="{B550909F-7C37-4844-AD4A-0F8C94F78CA1}" srcOrd="0" destOrd="3" presId="urn:microsoft.com/office/officeart/2005/8/layout/list1"/>
    <dgm:cxn modelId="{D62AAC4B-193D-43AC-928F-493FBE73921F}" type="presOf" srcId="{2DC5D2EC-F8C7-4AB6-A0F1-5DCA8F21472E}" destId="{03BB42BA-9E77-431D-8785-8F00B4C3DA8A}" srcOrd="1" destOrd="0" presId="urn:microsoft.com/office/officeart/2005/8/layout/list1"/>
    <dgm:cxn modelId="{EDC5254D-5FC3-4C9D-A5A9-2B8E1CDA11F2}" type="presOf" srcId="{CCCED8BC-4209-4DA6-9599-F18F69518766}" destId="{B550909F-7C37-4844-AD4A-0F8C94F78CA1}" srcOrd="0" destOrd="2" presId="urn:microsoft.com/office/officeart/2005/8/layout/list1"/>
    <dgm:cxn modelId="{0100FA75-2F4D-446B-B45B-84C357393C0A}" srcId="{F9BC69FB-1906-4F4A-86E8-28BC9020B211}" destId="{7E2969AB-6EEE-408C-8CEC-D09E26E8E60B}" srcOrd="0" destOrd="0" parTransId="{1FC1D413-2921-453B-86A2-98E2ACB03E91}" sibTransId="{78B53B3A-7572-40F9-A431-6FF34031938B}"/>
    <dgm:cxn modelId="{2FE8E377-B2E4-41F1-A676-9DDE3864E211}" srcId="{D0286206-A26B-4CC1-977E-5B0F614E407F}" destId="{2DC5D2EC-F8C7-4AB6-A0F1-5DCA8F21472E}" srcOrd="1" destOrd="0" parTransId="{3A4B10CF-FAEF-40AD-9032-926043267134}" sibTransId="{AAC26CF9-E49E-4289-B25C-6FED41E2A51A}"/>
    <dgm:cxn modelId="{1718B17D-BBF9-4C61-8A7C-F8B243A29AB3}" type="presOf" srcId="{2DC5D2EC-F8C7-4AB6-A0F1-5DCA8F21472E}" destId="{C1016273-431A-491F-82D0-6F800BD80BFB}" srcOrd="0" destOrd="0" presId="urn:microsoft.com/office/officeart/2005/8/layout/list1"/>
    <dgm:cxn modelId="{D3EA407F-0B0C-4047-AC69-5DFD808EDB4F}" type="presOf" srcId="{15C6F3FA-32E8-4E76-A9C4-8EC826138EA3}" destId="{F24ECEF2-8579-4AD9-9E87-15610B868C8D}" srcOrd="1" destOrd="0" presId="urn:microsoft.com/office/officeart/2005/8/layout/list1"/>
    <dgm:cxn modelId="{954CD381-F4DC-4706-AAC4-B443AFB1EB41}" type="presOf" srcId="{E7C1E622-E3DB-4CDC-A93A-EE64D305D2D1}" destId="{B550909F-7C37-4844-AD4A-0F8C94F78CA1}" srcOrd="0" destOrd="5" presId="urn:microsoft.com/office/officeart/2005/8/layout/list1"/>
    <dgm:cxn modelId="{C13B4AA0-6770-4FD4-B2A6-20DFE6BB2487}" type="presOf" srcId="{D0286206-A26B-4CC1-977E-5B0F614E407F}" destId="{878CA5C4-7F1D-4302-91D6-D2D775061A9A}" srcOrd="0" destOrd="0" presId="urn:microsoft.com/office/officeart/2005/8/layout/list1"/>
    <dgm:cxn modelId="{8D0982A3-CBF0-4855-BBEE-24230A446685}" type="presOf" srcId="{7E2969AB-6EEE-408C-8CEC-D09E26E8E60B}" destId="{B550909F-7C37-4844-AD4A-0F8C94F78CA1}" srcOrd="0" destOrd="1" presId="urn:microsoft.com/office/officeart/2005/8/layout/list1"/>
    <dgm:cxn modelId="{093725B6-B0DC-4603-BB02-E938E5C40CE0}" srcId="{D0286206-A26B-4CC1-977E-5B0F614E407F}" destId="{15C6F3FA-32E8-4E76-A9C4-8EC826138EA3}" srcOrd="0" destOrd="0" parTransId="{80780469-AB6E-46A7-B2DE-8BA93E7F1583}" sibTransId="{C5CFCC0A-2D73-4371-9657-E93D38B82D14}"/>
    <dgm:cxn modelId="{C65882CC-37FE-44EA-ADAF-C45458BDA495}" srcId="{F9BC69FB-1906-4F4A-86E8-28BC9020B211}" destId="{CCCED8BC-4209-4DA6-9599-F18F69518766}" srcOrd="1" destOrd="0" parTransId="{AB1C873B-F204-40A7-B505-EC9288A8E5CF}" sibTransId="{E4D37D27-DCDB-41A9-B4D8-362940C9639C}"/>
    <dgm:cxn modelId="{A6E685D6-E094-4AED-9150-1B73C5BC02B8}" srcId="{CCCED8BC-4209-4DA6-9599-F18F69518766}" destId="{CE9E1A97-4F22-4CB2-AB75-A3F2D05B9C12}" srcOrd="0" destOrd="0" parTransId="{8C2A0B6C-7754-4C5C-9076-1D63C21C73C6}" sibTransId="{89A16089-F4D0-4000-8D7D-5B40AA282BFC}"/>
    <dgm:cxn modelId="{812B69DD-090E-4236-81B9-C69BE0B8AF8B}" type="presOf" srcId="{FBF740FD-A14E-4F11-9E9C-7D40D2E47236}" destId="{141693DC-777F-451E-8960-7D9A53A8B00F}" srcOrd="0" destOrd="1" presId="urn:microsoft.com/office/officeart/2005/8/layout/list1"/>
    <dgm:cxn modelId="{F69898E8-F2BC-4844-AEFA-F413F5E74EF2}" srcId="{15C6F3FA-32E8-4E76-A9C4-8EC826138EA3}" destId="{FBF740FD-A14E-4F11-9E9C-7D40D2E47236}" srcOrd="1" destOrd="0" parTransId="{7CDF0C52-DA2B-48DF-B969-2C38F50A0C8C}" sibTransId="{FFAE496C-EE90-437A-8E58-5EDE059DB58B}"/>
    <dgm:cxn modelId="{384E0BEF-6DAE-480D-AB7F-AB3B6E24D8C0}" type="presOf" srcId="{15C6F3FA-32E8-4E76-A9C4-8EC826138EA3}" destId="{0AAF9C29-B30C-44D0-8B8A-A812F9CF846F}" srcOrd="0" destOrd="0" presId="urn:microsoft.com/office/officeart/2005/8/layout/list1"/>
    <dgm:cxn modelId="{CB197884-2A2D-45EC-9B33-CC6A66011D13}" type="presParOf" srcId="{878CA5C4-7F1D-4302-91D6-D2D775061A9A}" destId="{8F809CDD-813A-44E1-9ADC-28103D167291}" srcOrd="0" destOrd="0" presId="urn:microsoft.com/office/officeart/2005/8/layout/list1"/>
    <dgm:cxn modelId="{B5CFECE8-3598-41DA-AE22-D2E7E8BF8E0A}" type="presParOf" srcId="{8F809CDD-813A-44E1-9ADC-28103D167291}" destId="{0AAF9C29-B30C-44D0-8B8A-A812F9CF846F}" srcOrd="0" destOrd="0" presId="urn:microsoft.com/office/officeart/2005/8/layout/list1"/>
    <dgm:cxn modelId="{78449F3E-7518-41D9-96BA-D9B8F9266A32}" type="presParOf" srcId="{8F809CDD-813A-44E1-9ADC-28103D167291}" destId="{F24ECEF2-8579-4AD9-9E87-15610B868C8D}" srcOrd="1" destOrd="0" presId="urn:microsoft.com/office/officeart/2005/8/layout/list1"/>
    <dgm:cxn modelId="{79716A27-9434-4894-9C08-4A39C6D490F0}" type="presParOf" srcId="{878CA5C4-7F1D-4302-91D6-D2D775061A9A}" destId="{0724ABBB-4317-4F25-BCB1-D64FFC7F26D6}" srcOrd="1" destOrd="0" presId="urn:microsoft.com/office/officeart/2005/8/layout/list1"/>
    <dgm:cxn modelId="{C4426A9C-B988-4FC7-B0DD-52F04C7EAFD1}" type="presParOf" srcId="{878CA5C4-7F1D-4302-91D6-D2D775061A9A}" destId="{141693DC-777F-451E-8960-7D9A53A8B00F}" srcOrd="2" destOrd="0" presId="urn:microsoft.com/office/officeart/2005/8/layout/list1"/>
    <dgm:cxn modelId="{83EA7060-45E8-49F2-A1A2-5A13D350810D}" type="presParOf" srcId="{878CA5C4-7F1D-4302-91D6-D2D775061A9A}" destId="{0E8C1A7F-0160-4D7D-8822-1ECCDA11FA80}" srcOrd="3" destOrd="0" presId="urn:microsoft.com/office/officeart/2005/8/layout/list1"/>
    <dgm:cxn modelId="{C439D0F6-4553-47EC-8806-BF2E2385587D}" type="presParOf" srcId="{878CA5C4-7F1D-4302-91D6-D2D775061A9A}" destId="{E2E78D76-5CC9-4DE7-81DB-4D953974632E}" srcOrd="4" destOrd="0" presId="urn:microsoft.com/office/officeart/2005/8/layout/list1"/>
    <dgm:cxn modelId="{A4F44572-6379-4F6D-AC41-7530C89113E7}" type="presParOf" srcId="{E2E78D76-5CC9-4DE7-81DB-4D953974632E}" destId="{C1016273-431A-491F-82D0-6F800BD80BFB}" srcOrd="0" destOrd="0" presId="urn:microsoft.com/office/officeart/2005/8/layout/list1"/>
    <dgm:cxn modelId="{09B1F68F-5BB7-42CC-B867-EA67E3C189D3}" type="presParOf" srcId="{E2E78D76-5CC9-4DE7-81DB-4D953974632E}" destId="{03BB42BA-9E77-431D-8785-8F00B4C3DA8A}" srcOrd="1" destOrd="0" presId="urn:microsoft.com/office/officeart/2005/8/layout/list1"/>
    <dgm:cxn modelId="{A32DFAFE-5F57-4A55-A28C-6DEE74B02453}" type="presParOf" srcId="{878CA5C4-7F1D-4302-91D6-D2D775061A9A}" destId="{7FDDACC3-DAF9-490B-B21A-6176FD430B79}" srcOrd="5" destOrd="0" presId="urn:microsoft.com/office/officeart/2005/8/layout/list1"/>
    <dgm:cxn modelId="{B1A34C4B-FBAB-4F3F-8259-D6A0A1C3A2D2}" type="presParOf" srcId="{878CA5C4-7F1D-4302-91D6-D2D775061A9A}" destId="{B550909F-7C37-4844-AD4A-0F8C94F78CA1}"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F3DEDD-3B99-4903-8F97-07F2272A9A1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9A3F586-DC49-41AC-9905-DEAB8603DBC0}">
      <dgm:prSet/>
      <dgm:spPr/>
      <dgm:t>
        <a:bodyPr/>
        <a:lstStyle/>
        <a:p>
          <a:r>
            <a:rPr lang="en-US" dirty="0"/>
            <a:t>The required 15-minute wait </a:t>
          </a:r>
          <a:r>
            <a:rPr lang="en-US" u="sng" dirty="0"/>
            <a:t>must</a:t>
          </a:r>
          <a:r>
            <a:rPr lang="en-US" dirty="0"/>
            <a:t> be observed.</a:t>
          </a:r>
        </a:p>
      </dgm:t>
    </dgm:pt>
    <dgm:pt modelId="{1054B5BA-BC68-4784-A706-01585CAC2A08}" type="parTrans" cxnId="{BF41F9FA-1B40-419D-818C-E88ED0EE4B4B}">
      <dgm:prSet/>
      <dgm:spPr/>
      <dgm:t>
        <a:bodyPr/>
        <a:lstStyle/>
        <a:p>
          <a:endParaRPr lang="en-US"/>
        </a:p>
      </dgm:t>
    </dgm:pt>
    <dgm:pt modelId="{37F8E9F5-2622-4540-98F2-D41D4C19791B}" type="sibTrans" cxnId="{BF41F9FA-1B40-419D-818C-E88ED0EE4B4B}">
      <dgm:prSet/>
      <dgm:spPr/>
      <dgm:t>
        <a:bodyPr/>
        <a:lstStyle/>
        <a:p>
          <a:endParaRPr lang="en-US"/>
        </a:p>
      </dgm:t>
    </dgm:pt>
    <dgm:pt modelId="{BF7CEC26-7289-4B7D-A09E-5CF451D5123E}">
      <dgm:prSet/>
      <dgm:spPr/>
      <dgm:t>
        <a:bodyPr/>
        <a:lstStyle/>
        <a:p>
          <a:r>
            <a:rPr lang="en-US" dirty="0"/>
            <a:t>Radios should be turned off in the vicinity when possible.</a:t>
          </a:r>
        </a:p>
      </dgm:t>
    </dgm:pt>
    <dgm:pt modelId="{6F042EE4-556B-4CDC-BB17-7C6F360D8984}" type="parTrans" cxnId="{F76ECD43-3A35-4D73-8156-581BB796F72D}">
      <dgm:prSet/>
      <dgm:spPr/>
      <dgm:t>
        <a:bodyPr/>
        <a:lstStyle/>
        <a:p>
          <a:endParaRPr lang="en-US"/>
        </a:p>
      </dgm:t>
    </dgm:pt>
    <dgm:pt modelId="{C48E3695-FC4D-45FA-96BC-B415C8CDA845}" type="sibTrans" cxnId="{F76ECD43-3A35-4D73-8156-581BB796F72D}">
      <dgm:prSet/>
      <dgm:spPr/>
      <dgm:t>
        <a:bodyPr/>
        <a:lstStyle/>
        <a:p>
          <a:endParaRPr lang="en-US"/>
        </a:p>
      </dgm:t>
    </dgm:pt>
    <dgm:pt modelId="{50228046-CF68-4971-9AC3-2B4C26151C21}">
      <dgm:prSet/>
      <dgm:spPr/>
      <dgm:t>
        <a:bodyPr/>
        <a:lstStyle/>
        <a:p>
          <a:r>
            <a:rPr lang="en-US" dirty="0"/>
            <a:t>Radio signals may cause a Radio Frequency Interference status message to occur. This will immediately abort your test.</a:t>
          </a:r>
        </a:p>
      </dgm:t>
    </dgm:pt>
    <dgm:pt modelId="{275360C9-8523-4C4E-995F-FE52E1C61995}" type="parTrans" cxnId="{DA2138AC-81A5-4E28-B2EE-6FFC226FD5E3}">
      <dgm:prSet/>
      <dgm:spPr/>
      <dgm:t>
        <a:bodyPr/>
        <a:lstStyle/>
        <a:p>
          <a:endParaRPr lang="en-US"/>
        </a:p>
      </dgm:t>
    </dgm:pt>
    <dgm:pt modelId="{9C5472FA-F164-40F4-AEA3-B9E24A0B606D}" type="sibTrans" cxnId="{DA2138AC-81A5-4E28-B2EE-6FFC226FD5E3}">
      <dgm:prSet/>
      <dgm:spPr/>
      <dgm:t>
        <a:bodyPr/>
        <a:lstStyle/>
        <a:p>
          <a:endParaRPr lang="en-US"/>
        </a:p>
      </dgm:t>
    </dgm:pt>
    <dgm:pt modelId="{13CA2270-5DCB-49F1-8D08-6753B3E7126F}">
      <dgm:prSet/>
      <dgm:spPr/>
      <dgm:t>
        <a:bodyPr/>
        <a:lstStyle/>
        <a:p>
          <a:r>
            <a:rPr lang="en-US"/>
            <a:t>Keep testing area free of contaminants</a:t>
          </a:r>
        </a:p>
      </dgm:t>
    </dgm:pt>
    <dgm:pt modelId="{59EA6E04-CFE7-4524-A530-AE1EF94F1D92}" type="parTrans" cxnId="{D3B13DF7-04CB-4205-9DEE-EEDCAEDEA0AE}">
      <dgm:prSet/>
      <dgm:spPr/>
      <dgm:t>
        <a:bodyPr/>
        <a:lstStyle/>
        <a:p>
          <a:endParaRPr lang="en-US"/>
        </a:p>
      </dgm:t>
    </dgm:pt>
    <dgm:pt modelId="{D5994EC9-EE32-436A-AFCE-4C17AA28F7EA}" type="sibTrans" cxnId="{D3B13DF7-04CB-4205-9DEE-EEDCAEDEA0AE}">
      <dgm:prSet/>
      <dgm:spPr/>
      <dgm:t>
        <a:bodyPr/>
        <a:lstStyle/>
        <a:p>
          <a:endParaRPr lang="en-US"/>
        </a:p>
      </dgm:t>
    </dgm:pt>
    <dgm:pt modelId="{52BF34D1-8B10-41D9-B3B5-E1CAA09E8665}">
      <dgm:prSet/>
      <dgm:spPr/>
      <dgm:t>
        <a:bodyPr/>
        <a:lstStyle/>
        <a:p>
          <a:r>
            <a:rPr lang="en-US"/>
            <a:t>Solvents, cleaners, mop buckets, exhaust, fumes</a:t>
          </a:r>
        </a:p>
      </dgm:t>
    </dgm:pt>
    <dgm:pt modelId="{02313813-056D-409B-940C-4ACB53E4C60E}" type="parTrans" cxnId="{861F9B24-9643-4C7C-95CF-2D5CF55D389E}">
      <dgm:prSet/>
      <dgm:spPr/>
      <dgm:t>
        <a:bodyPr/>
        <a:lstStyle/>
        <a:p>
          <a:endParaRPr lang="en-US"/>
        </a:p>
      </dgm:t>
    </dgm:pt>
    <dgm:pt modelId="{727E8FAB-97AE-4B1B-8FEB-E87AF26078C0}" type="sibTrans" cxnId="{861F9B24-9643-4C7C-95CF-2D5CF55D389E}">
      <dgm:prSet/>
      <dgm:spPr/>
      <dgm:t>
        <a:bodyPr/>
        <a:lstStyle/>
        <a:p>
          <a:endParaRPr lang="en-US"/>
        </a:p>
      </dgm:t>
    </dgm:pt>
    <dgm:pt modelId="{02425D92-3A62-492A-B898-77FF8EC89B8F}">
      <dgm:prSet/>
      <dgm:spPr/>
      <dgm:t>
        <a:bodyPr/>
        <a:lstStyle/>
        <a:p>
          <a:r>
            <a:rPr lang="en-US"/>
            <a:t>Keep subject away from the instrument except when they are providing a sample.</a:t>
          </a:r>
        </a:p>
      </dgm:t>
    </dgm:pt>
    <dgm:pt modelId="{15A4162B-B7CC-4B3D-883F-EAC542EBF6FD}" type="parTrans" cxnId="{845AB52E-8DEE-4168-BF49-777DC71A9BBF}">
      <dgm:prSet/>
      <dgm:spPr/>
      <dgm:t>
        <a:bodyPr/>
        <a:lstStyle/>
        <a:p>
          <a:endParaRPr lang="en-US"/>
        </a:p>
      </dgm:t>
    </dgm:pt>
    <dgm:pt modelId="{90253648-45DC-42E8-B64F-95D13D93DAB3}" type="sibTrans" cxnId="{845AB52E-8DEE-4168-BF49-777DC71A9BBF}">
      <dgm:prSet/>
      <dgm:spPr/>
      <dgm:t>
        <a:bodyPr/>
        <a:lstStyle/>
        <a:p>
          <a:endParaRPr lang="en-US"/>
        </a:p>
      </dgm:t>
    </dgm:pt>
    <dgm:pt modelId="{26A5514B-110F-4568-86AA-32321EEEAC29}">
      <dgm:prSet/>
      <dgm:spPr/>
      <dgm:t>
        <a:bodyPr/>
        <a:lstStyle/>
        <a:p>
          <a:r>
            <a:rPr lang="en-US" dirty="0"/>
            <a:t>Use a new mouthpiece for </a:t>
          </a:r>
          <a:r>
            <a:rPr lang="en-US" u="sng" dirty="0"/>
            <a:t>each subject </a:t>
          </a:r>
          <a:r>
            <a:rPr lang="en-US" dirty="0"/>
            <a:t>test.</a:t>
          </a:r>
        </a:p>
      </dgm:t>
    </dgm:pt>
    <dgm:pt modelId="{8823F7D5-7F02-4818-B2BF-A0B37E068AE9}" type="parTrans" cxnId="{F35A9E3C-B865-418F-B97F-03FCC7AB77AC}">
      <dgm:prSet/>
      <dgm:spPr/>
      <dgm:t>
        <a:bodyPr/>
        <a:lstStyle/>
        <a:p>
          <a:endParaRPr lang="en-US"/>
        </a:p>
      </dgm:t>
    </dgm:pt>
    <dgm:pt modelId="{BDB9D2BC-9724-4806-B56D-A96C2DD4943E}" type="sibTrans" cxnId="{F35A9E3C-B865-418F-B97F-03FCC7AB77AC}">
      <dgm:prSet/>
      <dgm:spPr/>
      <dgm:t>
        <a:bodyPr/>
        <a:lstStyle/>
        <a:p>
          <a:endParaRPr lang="en-US"/>
        </a:p>
      </dgm:t>
    </dgm:pt>
    <dgm:pt modelId="{ADB4C6EF-2A7E-454E-827E-0E733C9CF646}" type="pres">
      <dgm:prSet presAssocID="{CEF3DEDD-3B99-4903-8F97-07F2272A9A1D}" presName="linear" presStyleCnt="0">
        <dgm:presLayoutVars>
          <dgm:animLvl val="lvl"/>
          <dgm:resizeHandles val="exact"/>
        </dgm:presLayoutVars>
      </dgm:prSet>
      <dgm:spPr/>
    </dgm:pt>
    <dgm:pt modelId="{19A8AAE0-3862-4E19-8CB9-A79DCBF1DD9A}" type="pres">
      <dgm:prSet presAssocID="{09A3F586-DC49-41AC-9905-DEAB8603DBC0}" presName="parentText" presStyleLbl="node1" presStyleIdx="0" presStyleCnt="5">
        <dgm:presLayoutVars>
          <dgm:chMax val="0"/>
          <dgm:bulletEnabled val="1"/>
        </dgm:presLayoutVars>
      </dgm:prSet>
      <dgm:spPr/>
    </dgm:pt>
    <dgm:pt modelId="{7043F892-84C3-4BA2-8EE8-45F1CE7C1A9F}" type="pres">
      <dgm:prSet presAssocID="{37F8E9F5-2622-4540-98F2-D41D4C19791B}" presName="spacer" presStyleCnt="0"/>
      <dgm:spPr/>
    </dgm:pt>
    <dgm:pt modelId="{1E381ABF-FF5C-4005-AC24-54030CADF096}" type="pres">
      <dgm:prSet presAssocID="{BF7CEC26-7289-4B7D-A09E-5CF451D5123E}" presName="parentText" presStyleLbl="node1" presStyleIdx="1" presStyleCnt="5">
        <dgm:presLayoutVars>
          <dgm:chMax val="0"/>
          <dgm:bulletEnabled val="1"/>
        </dgm:presLayoutVars>
      </dgm:prSet>
      <dgm:spPr/>
    </dgm:pt>
    <dgm:pt modelId="{39FEDFF7-4AF4-4D15-8291-3FC69C858A0D}" type="pres">
      <dgm:prSet presAssocID="{BF7CEC26-7289-4B7D-A09E-5CF451D5123E}" presName="childText" presStyleLbl="revTx" presStyleIdx="0" presStyleCnt="2">
        <dgm:presLayoutVars>
          <dgm:bulletEnabled val="1"/>
        </dgm:presLayoutVars>
      </dgm:prSet>
      <dgm:spPr/>
    </dgm:pt>
    <dgm:pt modelId="{4D737ABD-ABD5-4C06-A4EC-0F80DCA825D2}" type="pres">
      <dgm:prSet presAssocID="{13CA2270-5DCB-49F1-8D08-6753B3E7126F}" presName="parentText" presStyleLbl="node1" presStyleIdx="2" presStyleCnt="5">
        <dgm:presLayoutVars>
          <dgm:chMax val="0"/>
          <dgm:bulletEnabled val="1"/>
        </dgm:presLayoutVars>
      </dgm:prSet>
      <dgm:spPr/>
    </dgm:pt>
    <dgm:pt modelId="{1B509464-FA95-4C14-9823-C001830FBAE5}" type="pres">
      <dgm:prSet presAssocID="{13CA2270-5DCB-49F1-8D08-6753B3E7126F}" presName="childText" presStyleLbl="revTx" presStyleIdx="1" presStyleCnt="2">
        <dgm:presLayoutVars>
          <dgm:bulletEnabled val="1"/>
        </dgm:presLayoutVars>
      </dgm:prSet>
      <dgm:spPr/>
    </dgm:pt>
    <dgm:pt modelId="{48F85F39-5943-4B63-B105-79E5E32C65EC}" type="pres">
      <dgm:prSet presAssocID="{02425D92-3A62-492A-B898-77FF8EC89B8F}" presName="parentText" presStyleLbl="node1" presStyleIdx="3" presStyleCnt="5">
        <dgm:presLayoutVars>
          <dgm:chMax val="0"/>
          <dgm:bulletEnabled val="1"/>
        </dgm:presLayoutVars>
      </dgm:prSet>
      <dgm:spPr/>
    </dgm:pt>
    <dgm:pt modelId="{B4974824-98D6-4F9E-B239-8681BEC9D39E}" type="pres">
      <dgm:prSet presAssocID="{90253648-45DC-42E8-B64F-95D13D93DAB3}" presName="spacer" presStyleCnt="0"/>
      <dgm:spPr/>
    </dgm:pt>
    <dgm:pt modelId="{DC6F5891-5E44-4B5C-AA3A-E4667B403F67}" type="pres">
      <dgm:prSet presAssocID="{26A5514B-110F-4568-86AA-32321EEEAC29}" presName="parentText" presStyleLbl="node1" presStyleIdx="4" presStyleCnt="5">
        <dgm:presLayoutVars>
          <dgm:chMax val="0"/>
          <dgm:bulletEnabled val="1"/>
        </dgm:presLayoutVars>
      </dgm:prSet>
      <dgm:spPr/>
    </dgm:pt>
  </dgm:ptLst>
  <dgm:cxnLst>
    <dgm:cxn modelId="{8AB3B807-1589-4188-828D-CC34D513A9E8}" type="presOf" srcId="{13CA2270-5DCB-49F1-8D08-6753B3E7126F}" destId="{4D737ABD-ABD5-4C06-A4EC-0F80DCA825D2}" srcOrd="0" destOrd="0" presId="urn:microsoft.com/office/officeart/2005/8/layout/vList2"/>
    <dgm:cxn modelId="{6E1BE71F-DB79-4F31-BA32-5F2C6DEFB27B}" type="presOf" srcId="{02425D92-3A62-492A-B898-77FF8EC89B8F}" destId="{48F85F39-5943-4B63-B105-79E5E32C65EC}" srcOrd="0" destOrd="0" presId="urn:microsoft.com/office/officeart/2005/8/layout/vList2"/>
    <dgm:cxn modelId="{861F9B24-9643-4C7C-95CF-2D5CF55D389E}" srcId="{13CA2270-5DCB-49F1-8D08-6753B3E7126F}" destId="{52BF34D1-8B10-41D9-B3B5-E1CAA09E8665}" srcOrd="0" destOrd="0" parTransId="{02313813-056D-409B-940C-4ACB53E4C60E}" sibTransId="{727E8FAB-97AE-4B1B-8FEB-E87AF26078C0}"/>
    <dgm:cxn modelId="{73AAD227-FC98-457C-81A4-13F095FB2EC0}" type="presOf" srcId="{26A5514B-110F-4568-86AA-32321EEEAC29}" destId="{DC6F5891-5E44-4B5C-AA3A-E4667B403F67}" srcOrd="0" destOrd="0" presId="urn:microsoft.com/office/officeart/2005/8/layout/vList2"/>
    <dgm:cxn modelId="{845AB52E-8DEE-4168-BF49-777DC71A9BBF}" srcId="{CEF3DEDD-3B99-4903-8F97-07F2272A9A1D}" destId="{02425D92-3A62-492A-B898-77FF8EC89B8F}" srcOrd="3" destOrd="0" parTransId="{15A4162B-B7CC-4B3D-883F-EAC542EBF6FD}" sibTransId="{90253648-45DC-42E8-B64F-95D13D93DAB3}"/>
    <dgm:cxn modelId="{0F299930-FEB6-4478-99CA-E201A2CC1319}" type="presOf" srcId="{09A3F586-DC49-41AC-9905-DEAB8603DBC0}" destId="{19A8AAE0-3862-4E19-8CB9-A79DCBF1DD9A}" srcOrd="0" destOrd="0" presId="urn:microsoft.com/office/officeart/2005/8/layout/vList2"/>
    <dgm:cxn modelId="{DDAC7F3C-6E77-4B4C-ADD0-533E0C7D7AA0}" type="presOf" srcId="{52BF34D1-8B10-41D9-B3B5-E1CAA09E8665}" destId="{1B509464-FA95-4C14-9823-C001830FBAE5}" srcOrd="0" destOrd="0" presId="urn:microsoft.com/office/officeart/2005/8/layout/vList2"/>
    <dgm:cxn modelId="{F35A9E3C-B865-418F-B97F-03FCC7AB77AC}" srcId="{CEF3DEDD-3B99-4903-8F97-07F2272A9A1D}" destId="{26A5514B-110F-4568-86AA-32321EEEAC29}" srcOrd="4" destOrd="0" parTransId="{8823F7D5-7F02-4818-B2BF-A0B37E068AE9}" sibTransId="{BDB9D2BC-9724-4806-B56D-A96C2DD4943E}"/>
    <dgm:cxn modelId="{9ECDB65D-E957-437F-AFCC-48D9CA99CDAB}" type="presOf" srcId="{BF7CEC26-7289-4B7D-A09E-5CF451D5123E}" destId="{1E381ABF-FF5C-4005-AC24-54030CADF096}" srcOrd="0" destOrd="0" presId="urn:microsoft.com/office/officeart/2005/8/layout/vList2"/>
    <dgm:cxn modelId="{F76ECD43-3A35-4D73-8156-581BB796F72D}" srcId="{CEF3DEDD-3B99-4903-8F97-07F2272A9A1D}" destId="{BF7CEC26-7289-4B7D-A09E-5CF451D5123E}" srcOrd="1" destOrd="0" parTransId="{6F042EE4-556B-4CDC-BB17-7C6F360D8984}" sibTransId="{C48E3695-FC4D-45FA-96BC-B415C8CDA845}"/>
    <dgm:cxn modelId="{562E714E-C2BD-49AE-8EC5-569EE0F96729}" type="presOf" srcId="{50228046-CF68-4971-9AC3-2B4C26151C21}" destId="{39FEDFF7-4AF4-4D15-8291-3FC69C858A0D}" srcOrd="0" destOrd="0" presId="urn:microsoft.com/office/officeart/2005/8/layout/vList2"/>
    <dgm:cxn modelId="{DA2138AC-81A5-4E28-B2EE-6FFC226FD5E3}" srcId="{BF7CEC26-7289-4B7D-A09E-5CF451D5123E}" destId="{50228046-CF68-4971-9AC3-2B4C26151C21}" srcOrd="0" destOrd="0" parTransId="{275360C9-8523-4C4E-995F-FE52E1C61995}" sibTransId="{9C5472FA-F164-40F4-AEA3-B9E24A0B606D}"/>
    <dgm:cxn modelId="{73AF9EE2-D870-483D-8F2B-DF2733E7BDDF}" type="presOf" srcId="{CEF3DEDD-3B99-4903-8F97-07F2272A9A1D}" destId="{ADB4C6EF-2A7E-454E-827E-0E733C9CF646}" srcOrd="0" destOrd="0" presId="urn:microsoft.com/office/officeart/2005/8/layout/vList2"/>
    <dgm:cxn modelId="{D3B13DF7-04CB-4205-9DEE-EEDCAEDEA0AE}" srcId="{CEF3DEDD-3B99-4903-8F97-07F2272A9A1D}" destId="{13CA2270-5DCB-49F1-8D08-6753B3E7126F}" srcOrd="2" destOrd="0" parTransId="{59EA6E04-CFE7-4524-A530-AE1EF94F1D92}" sibTransId="{D5994EC9-EE32-436A-AFCE-4C17AA28F7EA}"/>
    <dgm:cxn modelId="{BF41F9FA-1B40-419D-818C-E88ED0EE4B4B}" srcId="{CEF3DEDD-3B99-4903-8F97-07F2272A9A1D}" destId="{09A3F586-DC49-41AC-9905-DEAB8603DBC0}" srcOrd="0" destOrd="0" parTransId="{1054B5BA-BC68-4784-A706-01585CAC2A08}" sibTransId="{37F8E9F5-2622-4540-98F2-D41D4C19791B}"/>
    <dgm:cxn modelId="{55B451E0-4010-4156-B93F-8A7C2DD55F38}" type="presParOf" srcId="{ADB4C6EF-2A7E-454E-827E-0E733C9CF646}" destId="{19A8AAE0-3862-4E19-8CB9-A79DCBF1DD9A}" srcOrd="0" destOrd="0" presId="urn:microsoft.com/office/officeart/2005/8/layout/vList2"/>
    <dgm:cxn modelId="{FBFE86A0-EEDA-41A5-BF65-4AC094A1F065}" type="presParOf" srcId="{ADB4C6EF-2A7E-454E-827E-0E733C9CF646}" destId="{7043F892-84C3-4BA2-8EE8-45F1CE7C1A9F}" srcOrd="1" destOrd="0" presId="urn:microsoft.com/office/officeart/2005/8/layout/vList2"/>
    <dgm:cxn modelId="{4CCADA11-7453-4D14-A349-52819D85993D}" type="presParOf" srcId="{ADB4C6EF-2A7E-454E-827E-0E733C9CF646}" destId="{1E381ABF-FF5C-4005-AC24-54030CADF096}" srcOrd="2" destOrd="0" presId="urn:microsoft.com/office/officeart/2005/8/layout/vList2"/>
    <dgm:cxn modelId="{F5CF1DC5-B5C9-43AC-8254-4A81C0811701}" type="presParOf" srcId="{ADB4C6EF-2A7E-454E-827E-0E733C9CF646}" destId="{39FEDFF7-4AF4-4D15-8291-3FC69C858A0D}" srcOrd="3" destOrd="0" presId="urn:microsoft.com/office/officeart/2005/8/layout/vList2"/>
    <dgm:cxn modelId="{322911CC-2109-43F5-96D0-12C1F9E0783D}" type="presParOf" srcId="{ADB4C6EF-2A7E-454E-827E-0E733C9CF646}" destId="{4D737ABD-ABD5-4C06-A4EC-0F80DCA825D2}" srcOrd="4" destOrd="0" presId="urn:microsoft.com/office/officeart/2005/8/layout/vList2"/>
    <dgm:cxn modelId="{519A8502-5697-4163-8B61-FAFEC2EB8E97}" type="presParOf" srcId="{ADB4C6EF-2A7E-454E-827E-0E733C9CF646}" destId="{1B509464-FA95-4C14-9823-C001830FBAE5}" srcOrd="5" destOrd="0" presId="urn:microsoft.com/office/officeart/2005/8/layout/vList2"/>
    <dgm:cxn modelId="{DFEF2AF8-9AC2-4A04-9DA4-50B4BEDFAA03}" type="presParOf" srcId="{ADB4C6EF-2A7E-454E-827E-0E733C9CF646}" destId="{48F85F39-5943-4B63-B105-79E5E32C65EC}" srcOrd="6" destOrd="0" presId="urn:microsoft.com/office/officeart/2005/8/layout/vList2"/>
    <dgm:cxn modelId="{68B083F1-F84F-4EA4-B377-59F9AE44BE67}" type="presParOf" srcId="{ADB4C6EF-2A7E-454E-827E-0E733C9CF646}" destId="{B4974824-98D6-4F9E-B239-8681BEC9D39E}" srcOrd="7" destOrd="0" presId="urn:microsoft.com/office/officeart/2005/8/layout/vList2"/>
    <dgm:cxn modelId="{01A9CECA-6D78-4A87-B44F-9B62187ABEB0}" type="presParOf" srcId="{ADB4C6EF-2A7E-454E-827E-0E733C9CF646}" destId="{DC6F5891-5E44-4B5C-AA3A-E4667B403F67}"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4FE191-81C4-42C3-A084-23B2E0DC391D}"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B104908E-AF41-4D54-A07F-684E3C42454D}">
      <dgm:prSet/>
      <dgm:spPr/>
      <dgm:t>
        <a:bodyPr/>
        <a:lstStyle/>
        <a:p>
          <a:r>
            <a:rPr lang="en-US"/>
            <a:t>13 AAC 63.040  Procedure for breath test analysis</a:t>
          </a:r>
        </a:p>
      </dgm:t>
    </dgm:pt>
    <dgm:pt modelId="{58FB642F-42F2-477A-A3B7-4D61D152AD95}" type="parTrans" cxnId="{FCE5EC08-5E7A-485D-BD45-28C2C9F2EA46}">
      <dgm:prSet/>
      <dgm:spPr/>
      <dgm:t>
        <a:bodyPr/>
        <a:lstStyle/>
        <a:p>
          <a:endParaRPr lang="en-US"/>
        </a:p>
      </dgm:t>
    </dgm:pt>
    <dgm:pt modelId="{EB2A9612-C7B6-4BF6-A364-947A4214E358}" type="sibTrans" cxnId="{FCE5EC08-5E7A-485D-BD45-28C2C9F2EA46}">
      <dgm:prSet/>
      <dgm:spPr/>
      <dgm:t>
        <a:bodyPr/>
        <a:lstStyle/>
        <a:p>
          <a:endParaRPr lang="en-US"/>
        </a:p>
      </dgm:t>
    </dgm:pt>
    <dgm:pt modelId="{7A0DA21D-46E9-4315-83AC-2FAD6CE07430}">
      <dgm:prSet/>
      <dgm:spPr/>
      <dgm:t>
        <a:bodyPr/>
        <a:lstStyle/>
        <a:p>
          <a:r>
            <a:rPr lang="en-US" i="1"/>
            <a:t>(a) The following procedure must be used to obtain and analyze a breath sample on a breath test instrument: </a:t>
          </a:r>
          <a:endParaRPr lang="en-US"/>
        </a:p>
      </dgm:t>
    </dgm:pt>
    <dgm:pt modelId="{4F8B590D-A9A9-4AF3-9FAC-90EF4C3E8EB6}" type="parTrans" cxnId="{6C7D7D36-26F0-4AE9-9863-A8A5107DE116}">
      <dgm:prSet/>
      <dgm:spPr/>
      <dgm:t>
        <a:bodyPr/>
        <a:lstStyle/>
        <a:p>
          <a:endParaRPr lang="en-US"/>
        </a:p>
      </dgm:t>
    </dgm:pt>
    <dgm:pt modelId="{955E3648-CDD3-4F4B-A23B-247345169681}" type="sibTrans" cxnId="{6C7D7D36-26F0-4AE9-9863-A8A5107DE116}">
      <dgm:prSet/>
      <dgm:spPr/>
      <dgm:t>
        <a:bodyPr/>
        <a:lstStyle/>
        <a:p>
          <a:endParaRPr lang="en-US"/>
        </a:p>
      </dgm:t>
    </dgm:pt>
    <dgm:pt modelId="{35036362-2483-4FE0-84FF-0895217165CD}">
      <dgm:prSet/>
      <dgm:spPr/>
      <dgm:t>
        <a:bodyPr/>
        <a:lstStyle/>
        <a:p>
          <a:r>
            <a:rPr lang="en-US" i="1" dirty="0"/>
            <a:t>(1) observe the person to be tested for at least 15 minutes immediately before testing, to ensure that the person does not regurgitate or place anything in his or her mouth during that period; </a:t>
          </a:r>
          <a:endParaRPr lang="en-US" dirty="0"/>
        </a:p>
      </dgm:t>
    </dgm:pt>
    <dgm:pt modelId="{A9AF1D9F-CEA9-4C48-96ED-468932A86CE7}" type="parTrans" cxnId="{70AD09C6-869A-4ACE-B0B2-313DA75F3210}">
      <dgm:prSet/>
      <dgm:spPr/>
      <dgm:t>
        <a:bodyPr/>
        <a:lstStyle/>
        <a:p>
          <a:endParaRPr lang="en-US"/>
        </a:p>
      </dgm:t>
    </dgm:pt>
    <dgm:pt modelId="{ED65AEDC-8C01-4354-98FC-55C29B12EC43}" type="sibTrans" cxnId="{70AD09C6-869A-4ACE-B0B2-313DA75F3210}">
      <dgm:prSet/>
      <dgm:spPr/>
      <dgm:t>
        <a:bodyPr/>
        <a:lstStyle/>
        <a:p>
          <a:endParaRPr lang="en-US"/>
        </a:p>
      </dgm:t>
    </dgm:pt>
    <dgm:pt modelId="{A04A1657-B1EC-46F2-A68A-E0D324796D61}">
      <dgm:prSet/>
      <dgm:spPr/>
      <dgm:t>
        <a:bodyPr/>
        <a:lstStyle/>
        <a:p>
          <a:r>
            <a:rPr lang="en-US" i="1"/>
            <a:t>(2) respond to the visual display on the instrument by entering the data requested; </a:t>
          </a:r>
          <a:endParaRPr lang="en-US"/>
        </a:p>
      </dgm:t>
    </dgm:pt>
    <dgm:pt modelId="{5B6DC445-2CCC-49F2-AFDA-6598C4286E48}" type="parTrans" cxnId="{EA5A62C8-D282-4EF2-BD44-BCDC2C587C4B}">
      <dgm:prSet/>
      <dgm:spPr/>
      <dgm:t>
        <a:bodyPr/>
        <a:lstStyle/>
        <a:p>
          <a:endParaRPr lang="en-US"/>
        </a:p>
      </dgm:t>
    </dgm:pt>
    <dgm:pt modelId="{CDC2CE59-C7AC-43B1-83E2-D65DA44BBEEB}" type="sibTrans" cxnId="{EA5A62C8-D282-4EF2-BD44-BCDC2C587C4B}">
      <dgm:prSet/>
      <dgm:spPr/>
      <dgm:t>
        <a:bodyPr/>
        <a:lstStyle/>
        <a:p>
          <a:endParaRPr lang="en-US"/>
        </a:p>
      </dgm:t>
    </dgm:pt>
    <dgm:pt modelId="{964E03A3-175D-4F68-A0AD-8D271D2C1214}" type="pres">
      <dgm:prSet presAssocID="{2C4FE191-81C4-42C3-A084-23B2E0DC391D}" presName="linear" presStyleCnt="0">
        <dgm:presLayoutVars>
          <dgm:animLvl val="lvl"/>
          <dgm:resizeHandles val="exact"/>
        </dgm:presLayoutVars>
      </dgm:prSet>
      <dgm:spPr/>
    </dgm:pt>
    <dgm:pt modelId="{992ED2C0-137B-489E-879F-6DB39705FD7A}" type="pres">
      <dgm:prSet presAssocID="{B104908E-AF41-4D54-A07F-684E3C42454D}" presName="parentText" presStyleLbl="node1" presStyleIdx="0" presStyleCnt="1">
        <dgm:presLayoutVars>
          <dgm:chMax val="0"/>
          <dgm:bulletEnabled val="1"/>
        </dgm:presLayoutVars>
      </dgm:prSet>
      <dgm:spPr/>
    </dgm:pt>
    <dgm:pt modelId="{0B9F4267-6823-4E0E-84A8-FD8BDE575D7A}" type="pres">
      <dgm:prSet presAssocID="{B104908E-AF41-4D54-A07F-684E3C42454D}" presName="childText" presStyleLbl="revTx" presStyleIdx="0" presStyleCnt="1">
        <dgm:presLayoutVars>
          <dgm:bulletEnabled val="1"/>
        </dgm:presLayoutVars>
      </dgm:prSet>
      <dgm:spPr/>
    </dgm:pt>
  </dgm:ptLst>
  <dgm:cxnLst>
    <dgm:cxn modelId="{FCE5EC08-5E7A-485D-BD45-28C2C9F2EA46}" srcId="{2C4FE191-81C4-42C3-A084-23B2E0DC391D}" destId="{B104908E-AF41-4D54-A07F-684E3C42454D}" srcOrd="0" destOrd="0" parTransId="{58FB642F-42F2-477A-A3B7-4D61D152AD95}" sibTransId="{EB2A9612-C7B6-4BF6-A364-947A4214E358}"/>
    <dgm:cxn modelId="{D0573529-0D94-47F5-9A30-6BF56BBB00BA}" type="presOf" srcId="{2C4FE191-81C4-42C3-A084-23B2E0DC391D}" destId="{964E03A3-175D-4F68-A0AD-8D271D2C1214}" srcOrd="0" destOrd="0" presId="urn:microsoft.com/office/officeart/2005/8/layout/vList2"/>
    <dgm:cxn modelId="{6C7D7D36-26F0-4AE9-9863-A8A5107DE116}" srcId="{B104908E-AF41-4D54-A07F-684E3C42454D}" destId="{7A0DA21D-46E9-4315-83AC-2FAD6CE07430}" srcOrd="0" destOrd="0" parTransId="{4F8B590D-A9A9-4AF3-9FAC-90EF4C3E8EB6}" sibTransId="{955E3648-CDD3-4F4B-A23B-247345169681}"/>
    <dgm:cxn modelId="{C1DF9E36-FB95-434A-8562-FD13FCD673BB}" type="presOf" srcId="{35036362-2483-4FE0-84FF-0895217165CD}" destId="{0B9F4267-6823-4E0E-84A8-FD8BDE575D7A}" srcOrd="0" destOrd="1" presId="urn:microsoft.com/office/officeart/2005/8/layout/vList2"/>
    <dgm:cxn modelId="{D1D8735B-84ED-4885-8520-B651C4EEE75F}" type="presOf" srcId="{B104908E-AF41-4D54-A07F-684E3C42454D}" destId="{992ED2C0-137B-489E-879F-6DB39705FD7A}" srcOrd="0" destOrd="0" presId="urn:microsoft.com/office/officeart/2005/8/layout/vList2"/>
    <dgm:cxn modelId="{18A1968C-FFB3-4AFB-A4F3-20349CBDF8AE}" type="presOf" srcId="{7A0DA21D-46E9-4315-83AC-2FAD6CE07430}" destId="{0B9F4267-6823-4E0E-84A8-FD8BDE575D7A}" srcOrd="0" destOrd="0" presId="urn:microsoft.com/office/officeart/2005/8/layout/vList2"/>
    <dgm:cxn modelId="{70AD09C6-869A-4ACE-B0B2-313DA75F3210}" srcId="{B104908E-AF41-4D54-A07F-684E3C42454D}" destId="{35036362-2483-4FE0-84FF-0895217165CD}" srcOrd="1" destOrd="0" parTransId="{A9AF1D9F-CEA9-4C48-96ED-468932A86CE7}" sibTransId="{ED65AEDC-8C01-4354-98FC-55C29B12EC43}"/>
    <dgm:cxn modelId="{EA5A62C8-D282-4EF2-BD44-BCDC2C587C4B}" srcId="{B104908E-AF41-4D54-A07F-684E3C42454D}" destId="{A04A1657-B1EC-46F2-A68A-E0D324796D61}" srcOrd="2" destOrd="0" parTransId="{5B6DC445-2CCC-49F2-AFDA-6598C4286E48}" sibTransId="{CDC2CE59-C7AC-43B1-83E2-D65DA44BBEEB}"/>
    <dgm:cxn modelId="{3B7A16E4-958E-4308-AAF1-F4CE9CCCC06C}" type="presOf" srcId="{A04A1657-B1EC-46F2-A68A-E0D324796D61}" destId="{0B9F4267-6823-4E0E-84A8-FD8BDE575D7A}" srcOrd="0" destOrd="2" presId="urn:microsoft.com/office/officeart/2005/8/layout/vList2"/>
    <dgm:cxn modelId="{C7D9E900-DEA3-4C2C-B973-2ABEAAC8084A}" type="presParOf" srcId="{964E03A3-175D-4F68-A0AD-8D271D2C1214}" destId="{992ED2C0-137B-489E-879F-6DB39705FD7A}" srcOrd="0" destOrd="0" presId="urn:microsoft.com/office/officeart/2005/8/layout/vList2"/>
    <dgm:cxn modelId="{8E56F745-F230-4498-9F26-EE49814D2381}" type="presParOf" srcId="{964E03A3-175D-4F68-A0AD-8D271D2C1214}" destId="{0B9F4267-6823-4E0E-84A8-FD8BDE575D7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DEE1B54-AEAC-499C-B83C-682EAFB2B60B}"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A1857A47-369C-4981-B90B-35E8774413F9}">
      <dgm:prSet/>
      <dgm:spPr/>
      <dgm:t>
        <a:bodyPr/>
        <a:lstStyle/>
        <a:p>
          <a:r>
            <a:rPr lang="en-US" b="1" i="1"/>
            <a:t>(3) when the visual display indicates that the instrument is ready to accept the person's breath sample, instruct the person to blow into the mouthpiece until the visual display indicates that a satisfactory sample has been obtained. </a:t>
          </a:r>
          <a:endParaRPr lang="en-US"/>
        </a:p>
      </dgm:t>
    </dgm:pt>
    <dgm:pt modelId="{864C9D12-F5F4-4FB3-AF2B-D131F0D5E7B4}" type="parTrans" cxnId="{F263D0E3-0068-4C9C-94D3-1D6D8371ED7C}">
      <dgm:prSet/>
      <dgm:spPr/>
      <dgm:t>
        <a:bodyPr/>
        <a:lstStyle/>
        <a:p>
          <a:endParaRPr lang="en-US"/>
        </a:p>
      </dgm:t>
    </dgm:pt>
    <dgm:pt modelId="{C271901D-547B-452B-AC9A-0A8B4F942857}" type="sibTrans" cxnId="{F263D0E3-0068-4C9C-94D3-1D6D8371ED7C}">
      <dgm:prSet/>
      <dgm:spPr/>
      <dgm:t>
        <a:bodyPr/>
        <a:lstStyle/>
        <a:p>
          <a:endParaRPr lang="en-US"/>
        </a:p>
      </dgm:t>
    </dgm:pt>
    <dgm:pt modelId="{8746467A-1B0D-4E7B-A080-77B90851E219}">
      <dgm:prSet/>
      <dgm:spPr/>
      <dgm:t>
        <a:bodyPr/>
        <a:lstStyle/>
        <a:p>
          <a:r>
            <a:rPr lang="en-US" b="1" i="1"/>
            <a:t>(b) Only a person certified as an operator under 13 AAC 63.050 may operate a breath test instrument, except that a supervisor may supervise the use of an instrument by a non-certified person for training or demonstration purposes. </a:t>
          </a:r>
          <a:endParaRPr lang="en-US"/>
        </a:p>
      </dgm:t>
    </dgm:pt>
    <dgm:pt modelId="{0D7014F8-2DF2-4943-B8A4-ACB7AABF1268}" type="parTrans" cxnId="{89190F1E-F53A-4DAE-87D3-38690024B767}">
      <dgm:prSet/>
      <dgm:spPr/>
      <dgm:t>
        <a:bodyPr/>
        <a:lstStyle/>
        <a:p>
          <a:endParaRPr lang="en-US"/>
        </a:p>
      </dgm:t>
    </dgm:pt>
    <dgm:pt modelId="{5D158223-39FF-4E4C-B340-B652790595A3}" type="sibTrans" cxnId="{89190F1E-F53A-4DAE-87D3-38690024B767}">
      <dgm:prSet/>
      <dgm:spPr/>
      <dgm:t>
        <a:bodyPr/>
        <a:lstStyle/>
        <a:p>
          <a:endParaRPr lang="en-US"/>
        </a:p>
      </dgm:t>
    </dgm:pt>
    <dgm:pt modelId="{618B1A75-14BE-416C-80D3-2E14B6BEDF0C}" type="pres">
      <dgm:prSet presAssocID="{7DEE1B54-AEAC-499C-B83C-682EAFB2B60B}" presName="linear" presStyleCnt="0">
        <dgm:presLayoutVars>
          <dgm:animLvl val="lvl"/>
          <dgm:resizeHandles val="exact"/>
        </dgm:presLayoutVars>
      </dgm:prSet>
      <dgm:spPr/>
    </dgm:pt>
    <dgm:pt modelId="{EC7D6E57-F93F-4FB5-9ECE-7DB14BC9CF09}" type="pres">
      <dgm:prSet presAssocID="{A1857A47-369C-4981-B90B-35E8774413F9}" presName="parentText" presStyleLbl="node1" presStyleIdx="0" presStyleCnt="2">
        <dgm:presLayoutVars>
          <dgm:chMax val="0"/>
          <dgm:bulletEnabled val="1"/>
        </dgm:presLayoutVars>
      </dgm:prSet>
      <dgm:spPr/>
    </dgm:pt>
    <dgm:pt modelId="{AA7AB621-243A-4703-81EB-994B5117FDE1}" type="pres">
      <dgm:prSet presAssocID="{C271901D-547B-452B-AC9A-0A8B4F942857}" presName="spacer" presStyleCnt="0"/>
      <dgm:spPr/>
    </dgm:pt>
    <dgm:pt modelId="{1D59F7D7-E9C9-428C-B565-717B433FC0EA}" type="pres">
      <dgm:prSet presAssocID="{8746467A-1B0D-4E7B-A080-77B90851E219}" presName="parentText" presStyleLbl="node1" presStyleIdx="1" presStyleCnt="2">
        <dgm:presLayoutVars>
          <dgm:chMax val="0"/>
          <dgm:bulletEnabled val="1"/>
        </dgm:presLayoutVars>
      </dgm:prSet>
      <dgm:spPr/>
    </dgm:pt>
  </dgm:ptLst>
  <dgm:cxnLst>
    <dgm:cxn modelId="{89190F1E-F53A-4DAE-87D3-38690024B767}" srcId="{7DEE1B54-AEAC-499C-B83C-682EAFB2B60B}" destId="{8746467A-1B0D-4E7B-A080-77B90851E219}" srcOrd="1" destOrd="0" parTransId="{0D7014F8-2DF2-4943-B8A4-ACB7AABF1268}" sibTransId="{5D158223-39FF-4E4C-B340-B652790595A3}"/>
    <dgm:cxn modelId="{187D926C-3A90-47E0-9222-541DD7EDF3B8}" type="presOf" srcId="{8746467A-1B0D-4E7B-A080-77B90851E219}" destId="{1D59F7D7-E9C9-428C-B565-717B433FC0EA}" srcOrd="0" destOrd="0" presId="urn:microsoft.com/office/officeart/2005/8/layout/vList2"/>
    <dgm:cxn modelId="{1280BF71-D0E6-4264-937F-78E7A201ACF6}" type="presOf" srcId="{7DEE1B54-AEAC-499C-B83C-682EAFB2B60B}" destId="{618B1A75-14BE-416C-80D3-2E14B6BEDF0C}" srcOrd="0" destOrd="0" presId="urn:microsoft.com/office/officeart/2005/8/layout/vList2"/>
    <dgm:cxn modelId="{F263D0E3-0068-4C9C-94D3-1D6D8371ED7C}" srcId="{7DEE1B54-AEAC-499C-B83C-682EAFB2B60B}" destId="{A1857A47-369C-4981-B90B-35E8774413F9}" srcOrd="0" destOrd="0" parTransId="{864C9D12-F5F4-4FB3-AF2B-D131F0D5E7B4}" sibTransId="{C271901D-547B-452B-AC9A-0A8B4F942857}"/>
    <dgm:cxn modelId="{5DD9A9F6-0874-467A-AE1A-D29B5971993D}" type="presOf" srcId="{A1857A47-369C-4981-B90B-35E8774413F9}" destId="{EC7D6E57-F93F-4FB5-9ECE-7DB14BC9CF09}" srcOrd="0" destOrd="0" presId="urn:microsoft.com/office/officeart/2005/8/layout/vList2"/>
    <dgm:cxn modelId="{282B3C5A-53F7-4DE6-98FA-A72F8C36A18E}" type="presParOf" srcId="{618B1A75-14BE-416C-80D3-2E14B6BEDF0C}" destId="{EC7D6E57-F93F-4FB5-9ECE-7DB14BC9CF09}" srcOrd="0" destOrd="0" presId="urn:microsoft.com/office/officeart/2005/8/layout/vList2"/>
    <dgm:cxn modelId="{283A3FAA-CF8E-4E5E-A1C0-A7A676C7BEDE}" type="presParOf" srcId="{618B1A75-14BE-416C-80D3-2E14B6BEDF0C}" destId="{AA7AB621-243A-4703-81EB-994B5117FDE1}" srcOrd="1" destOrd="0" presId="urn:microsoft.com/office/officeart/2005/8/layout/vList2"/>
    <dgm:cxn modelId="{EEBAE5BF-73EB-420D-B6AA-83DEE3FC558F}" type="presParOf" srcId="{618B1A75-14BE-416C-80D3-2E14B6BEDF0C}" destId="{1D59F7D7-E9C9-428C-B565-717B433FC0E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C5C97F-F044-4A56-B5B9-5D6AF7520436}" type="doc">
      <dgm:prSet loTypeId="urn:microsoft.com/office/officeart/2008/layout/LinedList" loCatId="list" qsTypeId="urn:microsoft.com/office/officeart/2005/8/quickstyle/simple1" qsCatId="simple" csTypeId="urn:microsoft.com/office/officeart/2005/8/colors/accent3_2" csCatId="accent3"/>
      <dgm:spPr/>
      <dgm:t>
        <a:bodyPr/>
        <a:lstStyle/>
        <a:p>
          <a:endParaRPr lang="en-US"/>
        </a:p>
      </dgm:t>
    </dgm:pt>
    <dgm:pt modelId="{3D563082-9386-46FB-8A01-7501A3588231}">
      <dgm:prSet/>
      <dgm:spPr/>
      <dgm:t>
        <a:bodyPr/>
        <a:lstStyle/>
        <a:p>
          <a:r>
            <a:rPr lang="en-US" dirty="0"/>
            <a:t>The instrument status box on the bottom left hand of the display screen should read “</a:t>
          </a:r>
          <a:r>
            <a:rPr lang="en-US" b="1" dirty="0"/>
            <a:t>Ready &lt;Push Run&gt;</a:t>
          </a:r>
          <a:r>
            <a:rPr lang="en-US" dirty="0"/>
            <a:t>”.</a:t>
          </a:r>
        </a:p>
      </dgm:t>
    </dgm:pt>
    <dgm:pt modelId="{D1EDCF3F-0474-4583-8B7F-406C1904043B}" type="parTrans" cxnId="{FE9DC5C9-5DCD-4475-94C2-1256BD0F23A8}">
      <dgm:prSet/>
      <dgm:spPr/>
      <dgm:t>
        <a:bodyPr/>
        <a:lstStyle/>
        <a:p>
          <a:endParaRPr lang="en-US"/>
        </a:p>
      </dgm:t>
    </dgm:pt>
    <dgm:pt modelId="{ACC488E2-67E6-478F-881E-8BFB091323BB}" type="sibTrans" cxnId="{FE9DC5C9-5DCD-4475-94C2-1256BD0F23A8}">
      <dgm:prSet/>
      <dgm:spPr/>
      <dgm:t>
        <a:bodyPr/>
        <a:lstStyle/>
        <a:p>
          <a:endParaRPr lang="en-US"/>
        </a:p>
      </dgm:t>
    </dgm:pt>
    <dgm:pt modelId="{64DD7776-04B0-46E7-A11F-6168CF100B20}">
      <dgm:prSet/>
      <dgm:spPr/>
      <dgm:t>
        <a:bodyPr/>
        <a:lstStyle/>
        <a:p>
          <a:r>
            <a:rPr lang="en-US" dirty="0"/>
            <a:t>Verify the time and date are accurate in the top right corner of the screen.</a:t>
          </a:r>
        </a:p>
      </dgm:t>
    </dgm:pt>
    <dgm:pt modelId="{07F320AC-FDFE-4C9A-B556-4EDCCAAB2C0B}" type="parTrans" cxnId="{DA76D52C-1FAC-499E-B313-B77FD78B9B4A}">
      <dgm:prSet/>
      <dgm:spPr/>
      <dgm:t>
        <a:bodyPr/>
        <a:lstStyle/>
        <a:p>
          <a:endParaRPr lang="en-US"/>
        </a:p>
      </dgm:t>
    </dgm:pt>
    <dgm:pt modelId="{DDBE2A8D-ED11-4065-BFF3-76F8FB18D002}" type="sibTrans" cxnId="{DA76D52C-1FAC-499E-B313-B77FD78B9B4A}">
      <dgm:prSet/>
      <dgm:spPr/>
      <dgm:t>
        <a:bodyPr/>
        <a:lstStyle/>
        <a:p>
          <a:endParaRPr lang="en-US"/>
        </a:p>
      </dgm:t>
    </dgm:pt>
    <dgm:pt modelId="{456B9F2B-F072-4816-B150-7139428B6E17}">
      <dgm:prSet/>
      <dgm:spPr/>
      <dgm:t>
        <a:bodyPr/>
        <a:lstStyle/>
        <a:p>
          <a:r>
            <a:rPr lang="en-US"/>
            <a:t>Be prepared to supply a new mouthpiece for each testing sequence.</a:t>
          </a:r>
        </a:p>
      </dgm:t>
    </dgm:pt>
    <dgm:pt modelId="{2EF38841-8AA5-4005-8AA0-21D61009182D}" type="parTrans" cxnId="{895251E1-60EC-4212-B104-4180535F0F6B}">
      <dgm:prSet/>
      <dgm:spPr/>
      <dgm:t>
        <a:bodyPr/>
        <a:lstStyle/>
        <a:p>
          <a:endParaRPr lang="en-US"/>
        </a:p>
      </dgm:t>
    </dgm:pt>
    <dgm:pt modelId="{9971EC72-7AD4-4A91-896A-7E801C4679A6}" type="sibTrans" cxnId="{895251E1-60EC-4212-B104-4180535F0F6B}">
      <dgm:prSet/>
      <dgm:spPr/>
      <dgm:t>
        <a:bodyPr/>
        <a:lstStyle/>
        <a:p>
          <a:endParaRPr lang="en-US"/>
        </a:p>
      </dgm:t>
    </dgm:pt>
    <dgm:pt modelId="{372888C9-4779-4B15-A74F-A3CC376F32E2}" type="pres">
      <dgm:prSet presAssocID="{B3C5C97F-F044-4A56-B5B9-5D6AF7520436}" presName="vert0" presStyleCnt="0">
        <dgm:presLayoutVars>
          <dgm:dir/>
          <dgm:animOne val="branch"/>
          <dgm:animLvl val="lvl"/>
        </dgm:presLayoutVars>
      </dgm:prSet>
      <dgm:spPr/>
    </dgm:pt>
    <dgm:pt modelId="{B4DA6138-7BEA-4D0C-BE67-69C2AA314502}" type="pres">
      <dgm:prSet presAssocID="{3D563082-9386-46FB-8A01-7501A3588231}" presName="thickLine" presStyleLbl="alignNode1" presStyleIdx="0" presStyleCnt="3"/>
      <dgm:spPr/>
    </dgm:pt>
    <dgm:pt modelId="{A906BE01-B7A8-4D02-B554-C8ADDFA967A9}" type="pres">
      <dgm:prSet presAssocID="{3D563082-9386-46FB-8A01-7501A3588231}" presName="horz1" presStyleCnt="0"/>
      <dgm:spPr/>
    </dgm:pt>
    <dgm:pt modelId="{E754B05A-717F-4AA4-85EB-3F1CE1B03890}" type="pres">
      <dgm:prSet presAssocID="{3D563082-9386-46FB-8A01-7501A3588231}" presName="tx1" presStyleLbl="revTx" presStyleIdx="0" presStyleCnt="3"/>
      <dgm:spPr/>
    </dgm:pt>
    <dgm:pt modelId="{1AA8B5D7-8CA0-4C62-A286-7E2E4EEE1217}" type="pres">
      <dgm:prSet presAssocID="{3D563082-9386-46FB-8A01-7501A3588231}" presName="vert1" presStyleCnt="0"/>
      <dgm:spPr/>
    </dgm:pt>
    <dgm:pt modelId="{89EB2D2A-B277-4F49-9BE0-873A9FA773EB}" type="pres">
      <dgm:prSet presAssocID="{64DD7776-04B0-46E7-A11F-6168CF100B20}" presName="thickLine" presStyleLbl="alignNode1" presStyleIdx="1" presStyleCnt="3"/>
      <dgm:spPr/>
    </dgm:pt>
    <dgm:pt modelId="{6A2D9E3B-D293-49A9-A379-4E3E47B973DC}" type="pres">
      <dgm:prSet presAssocID="{64DD7776-04B0-46E7-A11F-6168CF100B20}" presName="horz1" presStyleCnt="0"/>
      <dgm:spPr/>
    </dgm:pt>
    <dgm:pt modelId="{1C79DF37-8599-46D5-BEC4-F51CAC6DAE75}" type="pres">
      <dgm:prSet presAssocID="{64DD7776-04B0-46E7-A11F-6168CF100B20}" presName="tx1" presStyleLbl="revTx" presStyleIdx="1" presStyleCnt="3"/>
      <dgm:spPr/>
    </dgm:pt>
    <dgm:pt modelId="{2E641773-AFF7-4786-ADEF-FB19CE047FCF}" type="pres">
      <dgm:prSet presAssocID="{64DD7776-04B0-46E7-A11F-6168CF100B20}" presName="vert1" presStyleCnt="0"/>
      <dgm:spPr/>
    </dgm:pt>
    <dgm:pt modelId="{5F674B3C-0AEE-4F53-B71A-2DCBAA126FB9}" type="pres">
      <dgm:prSet presAssocID="{456B9F2B-F072-4816-B150-7139428B6E17}" presName="thickLine" presStyleLbl="alignNode1" presStyleIdx="2" presStyleCnt="3"/>
      <dgm:spPr/>
    </dgm:pt>
    <dgm:pt modelId="{E3462D76-29B2-4473-95A0-58A7AC79A48D}" type="pres">
      <dgm:prSet presAssocID="{456B9F2B-F072-4816-B150-7139428B6E17}" presName="horz1" presStyleCnt="0"/>
      <dgm:spPr/>
    </dgm:pt>
    <dgm:pt modelId="{E193CF51-846D-42E2-AB4D-EC23D46117B5}" type="pres">
      <dgm:prSet presAssocID="{456B9F2B-F072-4816-B150-7139428B6E17}" presName="tx1" presStyleLbl="revTx" presStyleIdx="2" presStyleCnt="3"/>
      <dgm:spPr/>
    </dgm:pt>
    <dgm:pt modelId="{A8F6F0FB-A456-4D34-A746-B1CE4C5A3E87}" type="pres">
      <dgm:prSet presAssocID="{456B9F2B-F072-4816-B150-7139428B6E17}" presName="vert1" presStyleCnt="0"/>
      <dgm:spPr/>
    </dgm:pt>
  </dgm:ptLst>
  <dgm:cxnLst>
    <dgm:cxn modelId="{EEDC0822-3237-4D71-BCB9-0E73B4514AA2}" type="presOf" srcId="{456B9F2B-F072-4816-B150-7139428B6E17}" destId="{E193CF51-846D-42E2-AB4D-EC23D46117B5}" srcOrd="0" destOrd="0" presId="urn:microsoft.com/office/officeart/2008/layout/LinedList"/>
    <dgm:cxn modelId="{DA76D52C-1FAC-499E-B313-B77FD78B9B4A}" srcId="{B3C5C97F-F044-4A56-B5B9-5D6AF7520436}" destId="{64DD7776-04B0-46E7-A11F-6168CF100B20}" srcOrd="1" destOrd="0" parTransId="{07F320AC-FDFE-4C9A-B556-4EDCCAAB2C0B}" sibTransId="{DDBE2A8D-ED11-4065-BFF3-76F8FB18D002}"/>
    <dgm:cxn modelId="{EE3BBA2F-92EC-4693-BD7C-C6C9EB3B6F23}" type="presOf" srcId="{3D563082-9386-46FB-8A01-7501A3588231}" destId="{E754B05A-717F-4AA4-85EB-3F1CE1B03890}" srcOrd="0" destOrd="0" presId="urn:microsoft.com/office/officeart/2008/layout/LinedList"/>
    <dgm:cxn modelId="{090FCA85-81DD-445B-8D29-6D08FA68ED38}" type="presOf" srcId="{B3C5C97F-F044-4A56-B5B9-5D6AF7520436}" destId="{372888C9-4779-4B15-A74F-A3CC376F32E2}" srcOrd="0" destOrd="0" presId="urn:microsoft.com/office/officeart/2008/layout/LinedList"/>
    <dgm:cxn modelId="{2CF246BE-1704-4240-AFDC-905BC426D896}" type="presOf" srcId="{64DD7776-04B0-46E7-A11F-6168CF100B20}" destId="{1C79DF37-8599-46D5-BEC4-F51CAC6DAE75}" srcOrd="0" destOrd="0" presId="urn:microsoft.com/office/officeart/2008/layout/LinedList"/>
    <dgm:cxn modelId="{FE9DC5C9-5DCD-4475-94C2-1256BD0F23A8}" srcId="{B3C5C97F-F044-4A56-B5B9-5D6AF7520436}" destId="{3D563082-9386-46FB-8A01-7501A3588231}" srcOrd="0" destOrd="0" parTransId="{D1EDCF3F-0474-4583-8B7F-406C1904043B}" sibTransId="{ACC488E2-67E6-478F-881E-8BFB091323BB}"/>
    <dgm:cxn modelId="{895251E1-60EC-4212-B104-4180535F0F6B}" srcId="{B3C5C97F-F044-4A56-B5B9-5D6AF7520436}" destId="{456B9F2B-F072-4816-B150-7139428B6E17}" srcOrd="2" destOrd="0" parTransId="{2EF38841-8AA5-4005-8AA0-21D61009182D}" sibTransId="{9971EC72-7AD4-4A91-896A-7E801C4679A6}"/>
    <dgm:cxn modelId="{16B01CBF-8649-41F4-9035-AEA6B70499A1}" type="presParOf" srcId="{372888C9-4779-4B15-A74F-A3CC376F32E2}" destId="{B4DA6138-7BEA-4D0C-BE67-69C2AA314502}" srcOrd="0" destOrd="0" presId="urn:microsoft.com/office/officeart/2008/layout/LinedList"/>
    <dgm:cxn modelId="{0EBA45AD-F5DD-4E65-87CB-5654F6EF09EE}" type="presParOf" srcId="{372888C9-4779-4B15-A74F-A3CC376F32E2}" destId="{A906BE01-B7A8-4D02-B554-C8ADDFA967A9}" srcOrd="1" destOrd="0" presId="urn:microsoft.com/office/officeart/2008/layout/LinedList"/>
    <dgm:cxn modelId="{ED77D817-F233-40E6-8ED5-E3347BECDB2E}" type="presParOf" srcId="{A906BE01-B7A8-4D02-B554-C8ADDFA967A9}" destId="{E754B05A-717F-4AA4-85EB-3F1CE1B03890}" srcOrd="0" destOrd="0" presId="urn:microsoft.com/office/officeart/2008/layout/LinedList"/>
    <dgm:cxn modelId="{FF1BDF91-6386-4471-9E28-421E7AB70479}" type="presParOf" srcId="{A906BE01-B7A8-4D02-B554-C8ADDFA967A9}" destId="{1AA8B5D7-8CA0-4C62-A286-7E2E4EEE1217}" srcOrd="1" destOrd="0" presId="urn:microsoft.com/office/officeart/2008/layout/LinedList"/>
    <dgm:cxn modelId="{3868832D-2B38-4D83-BE49-CD5A88B5483D}" type="presParOf" srcId="{372888C9-4779-4B15-A74F-A3CC376F32E2}" destId="{89EB2D2A-B277-4F49-9BE0-873A9FA773EB}" srcOrd="2" destOrd="0" presId="urn:microsoft.com/office/officeart/2008/layout/LinedList"/>
    <dgm:cxn modelId="{6FCFBEE0-295D-45B1-B88F-2176F33453CA}" type="presParOf" srcId="{372888C9-4779-4B15-A74F-A3CC376F32E2}" destId="{6A2D9E3B-D293-49A9-A379-4E3E47B973DC}" srcOrd="3" destOrd="0" presId="urn:microsoft.com/office/officeart/2008/layout/LinedList"/>
    <dgm:cxn modelId="{15F9450C-3300-453F-BDAC-C51CB431A204}" type="presParOf" srcId="{6A2D9E3B-D293-49A9-A379-4E3E47B973DC}" destId="{1C79DF37-8599-46D5-BEC4-F51CAC6DAE75}" srcOrd="0" destOrd="0" presId="urn:microsoft.com/office/officeart/2008/layout/LinedList"/>
    <dgm:cxn modelId="{4BF1EC7B-447D-45A3-9E8E-01B11DE847C1}" type="presParOf" srcId="{6A2D9E3B-D293-49A9-A379-4E3E47B973DC}" destId="{2E641773-AFF7-4786-ADEF-FB19CE047FCF}" srcOrd="1" destOrd="0" presId="urn:microsoft.com/office/officeart/2008/layout/LinedList"/>
    <dgm:cxn modelId="{28C2651A-4F6F-4B3D-A193-89D3C6B6E98F}" type="presParOf" srcId="{372888C9-4779-4B15-A74F-A3CC376F32E2}" destId="{5F674B3C-0AEE-4F53-B71A-2DCBAA126FB9}" srcOrd="4" destOrd="0" presId="urn:microsoft.com/office/officeart/2008/layout/LinedList"/>
    <dgm:cxn modelId="{1521FD92-A711-49EB-ABA7-FD40314AEBF7}" type="presParOf" srcId="{372888C9-4779-4B15-A74F-A3CC376F32E2}" destId="{E3462D76-29B2-4473-95A0-58A7AC79A48D}" srcOrd="5" destOrd="0" presId="urn:microsoft.com/office/officeart/2008/layout/LinedList"/>
    <dgm:cxn modelId="{993CDBFD-AFB3-4CA3-AE96-106F2DE5E134}" type="presParOf" srcId="{E3462D76-29B2-4473-95A0-58A7AC79A48D}" destId="{E193CF51-846D-42E2-AB4D-EC23D46117B5}" srcOrd="0" destOrd="0" presId="urn:microsoft.com/office/officeart/2008/layout/LinedList"/>
    <dgm:cxn modelId="{53CD0BE2-4173-442F-B132-72C8508F6320}" type="presParOf" srcId="{E3462D76-29B2-4473-95A0-58A7AC79A48D}" destId="{A8F6F0FB-A456-4D34-A746-B1CE4C5A3E8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96E30DA-7431-4CC6-A33F-BE7E76CFDC3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699DCB8-6575-42EA-AB01-6AA8FFE64E1A}">
      <dgm:prSet/>
      <dgm:spPr/>
      <dgm:t>
        <a:bodyPr/>
        <a:lstStyle/>
        <a:p>
          <a:r>
            <a:rPr lang="en-US" dirty="0"/>
            <a:t>OLN - Enter the driver’s license number of subject being tested</a:t>
          </a:r>
        </a:p>
      </dgm:t>
    </dgm:pt>
    <dgm:pt modelId="{DAEC1159-4D37-4A1A-AA4F-DA82049B0FE2}" type="parTrans" cxnId="{D805AB43-4609-4A2A-B3B4-81A05C4B2968}">
      <dgm:prSet/>
      <dgm:spPr/>
      <dgm:t>
        <a:bodyPr/>
        <a:lstStyle/>
        <a:p>
          <a:endParaRPr lang="en-US"/>
        </a:p>
      </dgm:t>
    </dgm:pt>
    <dgm:pt modelId="{B87B9639-9F08-486E-B6A3-907A1E90BFA2}" type="sibTrans" cxnId="{D805AB43-4609-4A2A-B3B4-81A05C4B2968}">
      <dgm:prSet/>
      <dgm:spPr/>
      <dgm:t>
        <a:bodyPr/>
        <a:lstStyle/>
        <a:p>
          <a:endParaRPr lang="en-US"/>
        </a:p>
      </dgm:t>
    </dgm:pt>
    <dgm:pt modelId="{E411FD91-B178-40C0-92C0-76851B90B984}">
      <dgm:prSet/>
      <dgm:spPr/>
      <dgm:t>
        <a:bodyPr/>
        <a:lstStyle/>
        <a:p>
          <a:r>
            <a:rPr lang="en-US"/>
            <a:t>Operator Name</a:t>
          </a:r>
        </a:p>
      </dgm:t>
    </dgm:pt>
    <dgm:pt modelId="{8A01789A-E5A8-449B-BFCE-70DE5C662DEA}" type="parTrans" cxnId="{96A737DE-38F2-4C79-903D-2F5E6D3D36F7}">
      <dgm:prSet/>
      <dgm:spPr/>
      <dgm:t>
        <a:bodyPr/>
        <a:lstStyle/>
        <a:p>
          <a:endParaRPr lang="en-US"/>
        </a:p>
      </dgm:t>
    </dgm:pt>
    <dgm:pt modelId="{930013A1-ECFE-48A6-A988-137CD8CC963F}" type="sibTrans" cxnId="{96A737DE-38F2-4C79-903D-2F5E6D3D36F7}">
      <dgm:prSet/>
      <dgm:spPr/>
      <dgm:t>
        <a:bodyPr/>
        <a:lstStyle/>
        <a:p>
          <a:endParaRPr lang="en-US"/>
        </a:p>
      </dgm:t>
    </dgm:pt>
    <dgm:pt modelId="{79727ADE-76D6-4407-8616-6C3F5FBD89D3}">
      <dgm:prSet/>
      <dgm:spPr/>
      <dgm:t>
        <a:bodyPr/>
        <a:lstStyle/>
        <a:p>
          <a:r>
            <a:rPr lang="en-US"/>
            <a:t>Operator Number</a:t>
          </a:r>
        </a:p>
      </dgm:t>
    </dgm:pt>
    <dgm:pt modelId="{794546A6-4173-4261-94B0-45C802FA428B}" type="parTrans" cxnId="{4571099D-25CC-4733-8F6E-678F9D924B21}">
      <dgm:prSet/>
      <dgm:spPr/>
      <dgm:t>
        <a:bodyPr/>
        <a:lstStyle/>
        <a:p>
          <a:endParaRPr lang="en-US"/>
        </a:p>
      </dgm:t>
    </dgm:pt>
    <dgm:pt modelId="{76B884FC-7B0B-41EE-AFA3-E5BBBEABB85F}" type="sibTrans" cxnId="{4571099D-25CC-4733-8F6E-678F9D924B21}">
      <dgm:prSet/>
      <dgm:spPr/>
      <dgm:t>
        <a:bodyPr/>
        <a:lstStyle/>
        <a:p>
          <a:endParaRPr lang="en-US"/>
        </a:p>
      </dgm:t>
    </dgm:pt>
    <dgm:pt modelId="{49EB459F-D00C-4098-9E7F-4731D6F30717}">
      <dgm:prSet/>
      <dgm:spPr/>
      <dgm:t>
        <a:bodyPr/>
        <a:lstStyle/>
        <a:p>
          <a:r>
            <a:rPr lang="en-US"/>
            <a:t>Dept/Agency</a:t>
          </a:r>
        </a:p>
      </dgm:t>
    </dgm:pt>
    <dgm:pt modelId="{1EB357EF-1450-44D2-B722-B67306F2FC08}" type="parTrans" cxnId="{BFF3AECA-6DB2-4050-B2F6-68976A67A2A7}">
      <dgm:prSet/>
      <dgm:spPr/>
      <dgm:t>
        <a:bodyPr/>
        <a:lstStyle/>
        <a:p>
          <a:endParaRPr lang="en-US"/>
        </a:p>
      </dgm:t>
    </dgm:pt>
    <dgm:pt modelId="{4FAF4284-BBB5-4B12-8CB8-B6F872C92D5F}" type="sibTrans" cxnId="{BFF3AECA-6DB2-4050-B2F6-68976A67A2A7}">
      <dgm:prSet/>
      <dgm:spPr/>
      <dgm:t>
        <a:bodyPr/>
        <a:lstStyle/>
        <a:p>
          <a:endParaRPr lang="en-US"/>
        </a:p>
      </dgm:t>
    </dgm:pt>
    <dgm:pt modelId="{05BFF90E-ECC3-4022-862E-73E869DE45B9}">
      <dgm:prSet/>
      <dgm:spPr/>
      <dgm:t>
        <a:bodyPr/>
        <a:lstStyle/>
        <a:p>
          <a:r>
            <a:rPr lang="en-US"/>
            <a:t>Case/Report</a:t>
          </a:r>
        </a:p>
      </dgm:t>
    </dgm:pt>
    <dgm:pt modelId="{360A184E-320E-4D92-BD94-0BA5F344BB8D}" type="parTrans" cxnId="{C2006748-1851-499D-B867-1774BC829A8C}">
      <dgm:prSet/>
      <dgm:spPr/>
      <dgm:t>
        <a:bodyPr/>
        <a:lstStyle/>
        <a:p>
          <a:endParaRPr lang="en-US"/>
        </a:p>
      </dgm:t>
    </dgm:pt>
    <dgm:pt modelId="{7446660D-BE9F-4DA3-9087-6A1B178D2B22}" type="sibTrans" cxnId="{C2006748-1851-499D-B867-1774BC829A8C}">
      <dgm:prSet/>
      <dgm:spPr/>
      <dgm:t>
        <a:bodyPr/>
        <a:lstStyle/>
        <a:p>
          <a:endParaRPr lang="en-US"/>
        </a:p>
      </dgm:t>
    </dgm:pt>
    <dgm:pt modelId="{3E1533D9-9BAF-464B-B179-43F913309201}" type="pres">
      <dgm:prSet presAssocID="{696E30DA-7431-4CC6-A33F-BE7E76CFDC37}" presName="linear" presStyleCnt="0">
        <dgm:presLayoutVars>
          <dgm:animLvl val="lvl"/>
          <dgm:resizeHandles val="exact"/>
        </dgm:presLayoutVars>
      </dgm:prSet>
      <dgm:spPr/>
    </dgm:pt>
    <dgm:pt modelId="{9A572646-6D33-4CC0-A3AA-91E1C2178AC8}" type="pres">
      <dgm:prSet presAssocID="{2699DCB8-6575-42EA-AB01-6AA8FFE64E1A}" presName="parentText" presStyleLbl="node1" presStyleIdx="0" presStyleCnt="5">
        <dgm:presLayoutVars>
          <dgm:chMax val="0"/>
          <dgm:bulletEnabled val="1"/>
        </dgm:presLayoutVars>
      </dgm:prSet>
      <dgm:spPr/>
    </dgm:pt>
    <dgm:pt modelId="{D36AED10-7117-4955-B035-3A85054EE05E}" type="pres">
      <dgm:prSet presAssocID="{B87B9639-9F08-486E-B6A3-907A1E90BFA2}" presName="spacer" presStyleCnt="0"/>
      <dgm:spPr/>
    </dgm:pt>
    <dgm:pt modelId="{A41700D3-E4E7-4649-B916-682D999B1564}" type="pres">
      <dgm:prSet presAssocID="{E411FD91-B178-40C0-92C0-76851B90B984}" presName="parentText" presStyleLbl="node1" presStyleIdx="1" presStyleCnt="5">
        <dgm:presLayoutVars>
          <dgm:chMax val="0"/>
          <dgm:bulletEnabled val="1"/>
        </dgm:presLayoutVars>
      </dgm:prSet>
      <dgm:spPr/>
    </dgm:pt>
    <dgm:pt modelId="{7F241C4A-DBCE-418B-80E3-F49FC943DB03}" type="pres">
      <dgm:prSet presAssocID="{930013A1-ECFE-48A6-A988-137CD8CC963F}" presName="spacer" presStyleCnt="0"/>
      <dgm:spPr/>
    </dgm:pt>
    <dgm:pt modelId="{7E9DC142-12FA-42DE-B320-892DC554B13A}" type="pres">
      <dgm:prSet presAssocID="{79727ADE-76D6-4407-8616-6C3F5FBD89D3}" presName="parentText" presStyleLbl="node1" presStyleIdx="2" presStyleCnt="5">
        <dgm:presLayoutVars>
          <dgm:chMax val="0"/>
          <dgm:bulletEnabled val="1"/>
        </dgm:presLayoutVars>
      </dgm:prSet>
      <dgm:spPr/>
    </dgm:pt>
    <dgm:pt modelId="{580ED36B-5168-415D-9265-CFA7878B70A3}" type="pres">
      <dgm:prSet presAssocID="{76B884FC-7B0B-41EE-AFA3-E5BBBEABB85F}" presName="spacer" presStyleCnt="0"/>
      <dgm:spPr/>
    </dgm:pt>
    <dgm:pt modelId="{9E9889A8-A7DB-4C98-8036-13EE19925B6F}" type="pres">
      <dgm:prSet presAssocID="{49EB459F-D00C-4098-9E7F-4731D6F30717}" presName="parentText" presStyleLbl="node1" presStyleIdx="3" presStyleCnt="5">
        <dgm:presLayoutVars>
          <dgm:chMax val="0"/>
          <dgm:bulletEnabled val="1"/>
        </dgm:presLayoutVars>
      </dgm:prSet>
      <dgm:spPr/>
    </dgm:pt>
    <dgm:pt modelId="{4227227B-831C-4B62-81FC-4E7BCF9AF630}" type="pres">
      <dgm:prSet presAssocID="{4FAF4284-BBB5-4B12-8CB8-B6F872C92D5F}" presName="spacer" presStyleCnt="0"/>
      <dgm:spPr/>
    </dgm:pt>
    <dgm:pt modelId="{AE70E5D3-C643-464B-86AA-829411DE6960}" type="pres">
      <dgm:prSet presAssocID="{05BFF90E-ECC3-4022-862E-73E869DE45B9}" presName="parentText" presStyleLbl="node1" presStyleIdx="4" presStyleCnt="5">
        <dgm:presLayoutVars>
          <dgm:chMax val="0"/>
          <dgm:bulletEnabled val="1"/>
        </dgm:presLayoutVars>
      </dgm:prSet>
      <dgm:spPr/>
    </dgm:pt>
  </dgm:ptLst>
  <dgm:cxnLst>
    <dgm:cxn modelId="{CB29920F-2E5A-4CAD-9364-FF64D8F92C41}" type="presOf" srcId="{2699DCB8-6575-42EA-AB01-6AA8FFE64E1A}" destId="{9A572646-6D33-4CC0-A3AA-91E1C2178AC8}" srcOrd="0" destOrd="0" presId="urn:microsoft.com/office/officeart/2005/8/layout/vList2"/>
    <dgm:cxn modelId="{D805AB43-4609-4A2A-B3B4-81A05C4B2968}" srcId="{696E30DA-7431-4CC6-A33F-BE7E76CFDC37}" destId="{2699DCB8-6575-42EA-AB01-6AA8FFE64E1A}" srcOrd="0" destOrd="0" parTransId="{DAEC1159-4D37-4A1A-AA4F-DA82049B0FE2}" sibTransId="{B87B9639-9F08-486E-B6A3-907A1E90BFA2}"/>
    <dgm:cxn modelId="{C2006748-1851-499D-B867-1774BC829A8C}" srcId="{696E30DA-7431-4CC6-A33F-BE7E76CFDC37}" destId="{05BFF90E-ECC3-4022-862E-73E869DE45B9}" srcOrd="4" destOrd="0" parTransId="{360A184E-320E-4D92-BD94-0BA5F344BB8D}" sibTransId="{7446660D-BE9F-4DA3-9087-6A1B178D2B22}"/>
    <dgm:cxn modelId="{B8E05B6D-C117-4F12-B6FC-5DF136701D93}" type="presOf" srcId="{E411FD91-B178-40C0-92C0-76851B90B984}" destId="{A41700D3-E4E7-4649-B916-682D999B1564}" srcOrd="0" destOrd="0" presId="urn:microsoft.com/office/officeart/2005/8/layout/vList2"/>
    <dgm:cxn modelId="{9AA9BA82-CF39-41E7-A158-7A1AC5369569}" type="presOf" srcId="{49EB459F-D00C-4098-9E7F-4731D6F30717}" destId="{9E9889A8-A7DB-4C98-8036-13EE19925B6F}" srcOrd="0" destOrd="0" presId="urn:microsoft.com/office/officeart/2005/8/layout/vList2"/>
    <dgm:cxn modelId="{4571099D-25CC-4733-8F6E-678F9D924B21}" srcId="{696E30DA-7431-4CC6-A33F-BE7E76CFDC37}" destId="{79727ADE-76D6-4407-8616-6C3F5FBD89D3}" srcOrd="2" destOrd="0" parTransId="{794546A6-4173-4261-94B0-45C802FA428B}" sibTransId="{76B884FC-7B0B-41EE-AFA3-E5BBBEABB85F}"/>
    <dgm:cxn modelId="{BFF3AECA-6DB2-4050-B2F6-68976A67A2A7}" srcId="{696E30DA-7431-4CC6-A33F-BE7E76CFDC37}" destId="{49EB459F-D00C-4098-9E7F-4731D6F30717}" srcOrd="3" destOrd="0" parTransId="{1EB357EF-1450-44D2-B722-B67306F2FC08}" sibTransId="{4FAF4284-BBB5-4B12-8CB8-B6F872C92D5F}"/>
    <dgm:cxn modelId="{96A737DE-38F2-4C79-903D-2F5E6D3D36F7}" srcId="{696E30DA-7431-4CC6-A33F-BE7E76CFDC37}" destId="{E411FD91-B178-40C0-92C0-76851B90B984}" srcOrd="1" destOrd="0" parTransId="{8A01789A-E5A8-449B-BFCE-70DE5C662DEA}" sibTransId="{930013A1-ECFE-48A6-A988-137CD8CC963F}"/>
    <dgm:cxn modelId="{D70133E8-4E93-44C2-90B8-2E7D915ECF30}" type="presOf" srcId="{696E30DA-7431-4CC6-A33F-BE7E76CFDC37}" destId="{3E1533D9-9BAF-464B-B179-43F913309201}" srcOrd="0" destOrd="0" presId="urn:microsoft.com/office/officeart/2005/8/layout/vList2"/>
    <dgm:cxn modelId="{ACF8F8E9-3A44-4CFC-BEAC-F58D06D0E86B}" type="presOf" srcId="{79727ADE-76D6-4407-8616-6C3F5FBD89D3}" destId="{7E9DC142-12FA-42DE-B320-892DC554B13A}" srcOrd="0" destOrd="0" presId="urn:microsoft.com/office/officeart/2005/8/layout/vList2"/>
    <dgm:cxn modelId="{69B975EA-C336-4D89-A337-F0A6CB5160F9}" type="presOf" srcId="{05BFF90E-ECC3-4022-862E-73E869DE45B9}" destId="{AE70E5D3-C643-464B-86AA-829411DE6960}" srcOrd="0" destOrd="0" presId="urn:microsoft.com/office/officeart/2005/8/layout/vList2"/>
    <dgm:cxn modelId="{7D30D8A3-09AE-426E-A8DB-8376550F6871}" type="presParOf" srcId="{3E1533D9-9BAF-464B-B179-43F913309201}" destId="{9A572646-6D33-4CC0-A3AA-91E1C2178AC8}" srcOrd="0" destOrd="0" presId="urn:microsoft.com/office/officeart/2005/8/layout/vList2"/>
    <dgm:cxn modelId="{3610D65E-2D8D-47B0-A061-30E5BB4BAAD5}" type="presParOf" srcId="{3E1533D9-9BAF-464B-B179-43F913309201}" destId="{D36AED10-7117-4955-B035-3A85054EE05E}" srcOrd="1" destOrd="0" presId="urn:microsoft.com/office/officeart/2005/8/layout/vList2"/>
    <dgm:cxn modelId="{7D53E33A-2B1B-4EDC-BFBF-01C379380F1D}" type="presParOf" srcId="{3E1533D9-9BAF-464B-B179-43F913309201}" destId="{A41700D3-E4E7-4649-B916-682D999B1564}" srcOrd="2" destOrd="0" presId="urn:microsoft.com/office/officeart/2005/8/layout/vList2"/>
    <dgm:cxn modelId="{75E16A00-B14F-457B-911E-6CF668AA0303}" type="presParOf" srcId="{3E1533D9-9BAF-464B-B179-43F913309201}" destId="{7F241C4A-DBCE-418B-80E3-F49FC943DB03}" srcOrd="3" destOrd="0" presId="urn:microsoft.com/office/officeart/2005/8/layout/vList2"/>
    <dgm:cxn modelId="{C9FDBBAB-0500-4EAA-8AD5-80DB4983FDD7}" type="presParOf" srcId="{3E1533D9-9BAF-464B-B179-43F913309201}" destId="{7E9DC142-12FA-42DE-B320-892DC554B13A}" srcOrd="4" destOrd="0" presId="urn:microsoft.com/office/officeart/2005/8/layout/vList2"/>
    <dgm:cxn modelId="{F428C22E-2C7E-4297-94BC-415F4A6E71F5}" type="presParOf" srcId="{3E1533D9-9BAF-464B-B179-43F913309201}" destId="{580ED36B-5168-415D-9265-CFA7878B70A3}" srcOrd="5" destOrd="0" presId="urn:microsoft.com/office/officeart/2005/8/layout/vList2"/>
    <dgm:cxn modelId="{A52A17FC-0592-4823-8BCF-3EEABC89B2B7}" type="presParOf" srcId="{3E1533D9-9BAF-464B-B179-43F913309201}" destId="{9E9889A8-A7DB-4C98-8036-13EE19925B6F}" srcOrd="6" destOrd="0" presId="urn:microsoft.com/office/officeart/2005/8/layout/vList2"/>
    <dgm:cxn modelId="{3A9EDAF0-3EEB-4F17-83FC-9D8F5D22BCCB}" type="presParOf" srcId="{3E1533D9-9BAF-464B-B179-43F913309201}" destId="{4227227B-831C-4B62-81FC-4E7BCF9AF630}" srcOrd="7" destOrd="0" presId="urn:microsoft.com/office/officeart/2005/8/layout/vList2"/>
    <dgm:cxn modelId="{E3E38B24-744A-46A2-AD79-6531E87BE97F}" type="presParOf" srcId="{3E1533D9-9BAF-464B-B179-43F913309201}" destId="{AE70E5D3-C643-464B-86AA-829411DE6960}"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2F9B0-4389-4E79-8E3D-D1827A669AA8}">
      <dsp:nvSpPr>
        <dsp:cNvPr id="0" name=""/>
        <dsp:cNvSpPr/>
      </dsp:nvSpPr>
      <dsp:spPr>
        <a:xfrm>
          <a:off x="0" y="265649"/>
          <a:ext cx="4358346" cy="937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354076" rIns="33825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Prevents condensation of water vapor from the breath sample.  </a:t>
          </a:r>
        </a:p>
      </dsp:txBody>
      <dsp:txXfrm>
        <a:off x="0" y="265649"/>
        <a:ext cx="4358346" cy="937125"/>
      </dsp:txXfrm>
    </dsp:sp>
    <dsp:sp modelId="{D3E4BBEE-8E16-421E-BEEE-CCACDA94EA07}">
      <dsp:nvSpPr>
        <dsp:cNvPr id="0" name=""/>
        <dsp:cNvSpPr/>
      </dsp:nvSpPr>
      <dsp:spPr>
        <a:xfrm>
          <a:off x="217917" y="14729"/>
          <a:ext cx="3050842"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711200">
            <a:lnSpc>
              <a:spcPct val="90000"/>
            </a:lnSpc>
            <a:spcBef>
              <a:spcPct val="0"/>
            </a:spcBef>
            <a:spcAft>
              <a:spcPct val="35000"/>
            </a:spcAft>
            <a:buNone/>
          </a:pPr>
          <a:r>
            <a:rPr lang="en-US" sz="1600" kern="1200" dirty="0"/>
            <a:t>Heated breath hose</a:t>
          </a:r>
        </a:p>
      </dsp:txBody>
      <dsp:txXfrm>
        <a:off x="242415" y="39227"/>
        <a:ext cx="3001846" cy="452844"/>
      </dsp:txXfrm>
    </dsp:sp>
    <dsp:sp modelId="{842E141C-B686-43A9-B4F0-0FB9FCF0F8CA}">
      <dsp:nvSpPr>
        <dsp:cNvPr id="0" name=""/>
        <dsp:cNvSpPr/>
      </dsp:nvSpPr>
      <dsp:spPr>
        <a:xfrm>
          <a:off x="0" y="1545494"/>
          <a:ext cx="4358346" cy="2356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354076" rIns="33825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Dry gas system delivers a known amount of ethanol to the </a:t>
          </a:r>
          <a:r>
            <a:rPr lang="en-US" sz="1600" kern="1200" dirty="0" err="1"/>
            <a:t>DataMaster</a:t>
          </a:r>
          <a:r>
            <a:rPr lang="en-US" sz="1600" kern="1200" dirty="0"/>
            <a:t> both before and after the subject sample.</a:t>
          </a:r>
        </a:p>
        <a:p>
          <a:pPr marL="342900" lvl="2" indent="-171450" algn="l" defTabSz="711200">
            <a:lnSpc>
              <a:spcPct val="90000"/>
            </a:lnSpc>
            <a:spcBef>
              <a:spcPct val="0"/>
            </a:spcBef>
            <a:spcAft>
              <a:spcPct val="15000"/>
            </a:spcAft>
            <a:buChar char="•"/>
          </a:pPr>
          <a:r>
            <a:rPr lang="en-US" sz="1600" kern="1200" dirty="0"/>
            <a:t>Ensures the </a:t>
          </a:r>
          <a:r>
            <a:rPr lang="en-US" sz="1600" kern="1200" dirty="0" err="1"/>
            <a:t>DataMaster</a:t>
          </a:r>
          <a:r>
            <a:rPr lang="en-US" sz="1600" kern="1200" dirty="0"/>
            <a:t> is accurately recognizing and quantitating ethanol concentrations. </a:t>
          </a:r>
        </a:p>
        <a:p>
          <a:pPr marL="171450" lvl="1" indent="-171450" algn="l" defTabSz="711200">
            <a:lnSpc>
              <a:spcPct val="90000"/>
            </a:lnSpc>
            <a:spcBef>
              <a:spcPct val="0"/>
            </a:spcBef>
            <a:spcAft>
              <a:spcPct val="15000"/>
            </a:spcAft>
            <a:buChar char="•"/>
          </a:pPr>
          <a:r>
            <a:rPr lang="en-US" sz="1600" kern="1200" dirty="0"/>
            <a:t>Internal regulator controls gas flow into the instrument. </a:t>
          </a:r>
        </a:p>
      </dsp:txBody>
      <dsp:txXfrm>
        <a:off x="0" y="1545494"/>
        <a:ext cx="4358346" cy="2356200"/>
      </dsp:txXfrm>
    </dsp:sp>
    <dsp:sp modelId="{799369F6-ED00-4965-AEF7-C1107B103260}">
      <dsp:nvSpPr>
        <dsp:cNvPr id="0" name=""/>
        <dsp:cNvSpPr/>
      </dsp:nvSpPr>
      <dsp:spPr>
        <a:xfrm>
          <a:off x="217917" y="1294574"/>
          <a:ext cx="3050842"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711200">
            <a:lnSpc>
              <a:spcPct val="90000"/>
            </a:lnSpc>
            <a:spcBef>
              <a:spcPct val="0"/>
            </a:spcBef>
            <a:spcAft>
              <a:spcPct val="35000"/>
            </a:spcAft>
            <a:buNone/>
          </a:pPr>
          <a:r>
            <a:rPr lang="en-US" sz="1600" kern="1200" dirty="0"/>
            <a:t>Dry gas compartment with internal regulator</a:t>
          </a:r>
        </a:p>
      </dsp:txBody>
      <dsp:txXfrm>
        <a:off x="242415" y="1319072"/>
        <a:ext cx="3001846" cy="452844"/>
      </dsp:txXfrm>
    </dsp:sp>
    <dsp:sp modelId="{9D0E2BF2-FA4B-461F-8F60-58038BD1089F}">
      <dsp:nvSpPr>
        <dsp:cNvPr id="0" name=""/>
        <dsp:cNvSpPr/>
      </dsp:nvSpPr>
      <dsp:spPr>
        <a:xfrm>
          <a:off x="0" y="4244414"/>
          <a:ext cx="4358346" cy="14190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354076" rIns="33825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Coating shields against radio frequencies interfering with the internal electronics</a:t>
          </a:r>
        </a:p>
        <a:p>
          <a:pPr marL="171450" lvl="1" indent="-171450" algn="l" defTabSz="711200">
            <a:lnSpc>
              <a:spcPct val="90000"/>
            </a:lnSpc>
            <a:spcBef>
              <a:spcPct val="0"/>
            </a:spcBef>
            <a:spcAft>
              <a:spcPct val="15000"/>
            </a:spcAft>
            <a:buChar char="•"/>
          </a:pPr>
          <a:r>
            <a:rPr lang="en-US" sz="1600" kern="1200" dirty="0"/>
            <a:t>Antenna detects radio frequency and stops test sequence</a:t>
          </a:r>
        </a:p>
      </dsp:txBody>
      <dsp:txXfrm>
        <a:off x="0" y="4244414"/>
        <a:ext cx="4358346" cy="1419075"/>
      </dsp:txXfrm>
    </dsp:sp>
    <dsp:sp modelId="{E6313232-57F1-456D-ADC9-67082F7322F5}">
      <dsp:nvSpPr>
        <dsp:cNvPr id="0" name=""/>
        <dsp:cNvSpPr/>
      </dsp:nvSpPr>
      <dsp:spPr>
        <a:xfrm>
          <a:off x="217917" y="3993494"/>
          <a:ext cx="3050842"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711200">
            <a:lnSpc>
              <a:spcPct val="90000"/>
            </a:lnSpc>
            <a:spcBef>
              <a:spcPct val="0"/>
            </a:spcBef>
            <a:spcAft>
              <a:spcPct val="35000"/>
            </a:spcAft>
            <a:buNone/>
          </a:pPr>
          <a:r>
            <a:rPr lang="en-US" sz="1600" kern="1200" dirty="0"/>
            <a:t>Black coated aluminum cover and RFI antenna</a:t>
          </a:r>
        </a:p>
      </dsp:txBody>
      <dsp:txXfrm>
        <a:off x="242415" y="4017992"/>
        <a:ext cx="3001846" cy="4528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70058-B046-4C09-92F4-63FEECF411F7}">
      <dsp:nvSpPr>
        <dsp:cNvPr id="0" name=""/>
        <dsp:cNvSpPr/>
      </dsp:nvSpPr>
      <dsp:spPr>
        <a:xfrm>
          <a:off x="208916" y="1498"/>
          <a:ext cx="4283945" cy="2570367"/>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The breath analysis portion of the test is automatic.  Once in progress, the operator cannot alter the outcome of the test.</a:t>
          </a:r>
        </a:p>
      </dsp:txBody>
      <dsp:txXfrm>
        <a:off x="208916" y="1498"/>
        <a:ext cx="4283945" cy="2570367"/>
      </dsp:txXfrm>
    </dsp:sp>
    <dsp:sp modelId="{ACC7EDF0-3BB3-4AB7-AA26-0155863339FD}">
      <dsp:nvSpPr>
        <dsp:cNvPr id="0" name=""/>
        <dsp:cNvSpPr/>
      </dsp:nvSpPr>
      <dsp:spPr>
        <a:xfrm>
          <a:off x="208916" y="3000259"/>
          <a:ext cx="4283945" cy="2570367"/>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The duty of the breath test operator during the breath analysis portion of the sequence is to instruct the subject how and when to provide a sample.</a:t>
          </a:r>
        </a:p>
      </dsp:txBody>
      <dsp:txXfrm>
        <a:off x="208916" y="3000259"/>
        <a:ext cx="4283945" cy="257036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353C0D-2D45-4F86-89CF-CF87367C9CD8}">
      <dsp:nvSpPr>
        <dsp:cNvPr id="0" name=""/>
        <dsp:cNvSpPr/>
      </dsp:nvSpPr>
      <dsp:spPr>
        <a:xfrm>
          <a:off x="0" y="0"/>
          <a:ext cx="517538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B88B4C-C383-47BD-84E2-DB10BA6E604A}">
      <dsp:nvSpPr>
        <dsp:cNvPr id="0" name=""/>
        <dsp:cNvSpPr/>
      </dsp:nvSpPr>
      <dsp:spPr>
        <a:xfrm>
          <a:off x="0" y="0"/>
          <a:ext cx="5175384"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As the subject is providing a sample, the instrument will give a sustained tone if the sample is above the minimum flow rate.</a:t>
          </a:r>
        </a:p>
      </dsp:txBody>
      <dsp:txXfrm>
        <a:off x="0" y="0"/>
        <a:ext cx="5175384" cy="2768070"/>
      </dsp:txXfrm>
    </dsp:sp>
    <dsp:sp modelId="{3E5631C6-166C-45D7-AFA4-D237BB2CA976}">
      <dsp:nvSpPr>
        <dsp:cNvPr id="0" name=""/>
        <dsp:cNvSpPr/>
      </dsp:nvSpPr>
      <dsp:spPr>
        <a:xfrm>
          <a:off x="0" y="2768070"/>
          <a:ext cx="5175384" cy="0"/>
        </a:xfrm>
        <a:prstGeom prst="line">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F93B1C-1A7B-4932-AA3F-AE2B8B0B5608}">
      <dsp:nvSpPr>
        <dsp:cNvPr id="0" name=""/>
        <dsp:cNvSpPr/>
      </dsp:nvSpPr>
      <dsp:spPr>
        <a:xfrm>
          <a:off x="0" y="2768070"/>
          <a:ext cx="5175384"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n-US" sz="3500" kern="1200" dirty="0"/>
            <a:t>If the sample is below the minimum flow rate, the instrument will give an intermittent tone (beeping).</a:t>
          </a:r>
        </a:p>
      </dsp:txBody>
      <dsp:txXfrm>
        <a:off x="0" y="2768070"/>
        <a:ext cx="5175384" cy="27680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871CA-98C7-479A-8995-7BE2A4348603}">
      <dsp:nvSpPr>
        <dsp:cNvPr id="0" name=""/>
        <dsp:cNvSpPr/>
      </dsp:nvSpPr>
      <dsp:spPr>
        <a:xfrm>
          <a:off x="0" y="710"/>
          <a:ext cx="5535163"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255E0A-0013-438C-B122-00E894EA7641}">
      <dsp:nvSpPr>
        <dsp:cNvPr id="0" name=""/>
        <dsp:cNvSpPr/>
      </dsp:nvSpPr>
      <dsp:spPr>
        <a:xfrm>
          <a:off x="0" y="710"/>
          <a:ext cx="5535163" cy="1164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There is no scale for the alcohol level. This is purposeful.</a:t>
          </a:r>
        </a:p>
      </dsp:txBody>
      <dsp:txXfrm>
        <a:off x="0" y="710"/>
        <a:ext cx="5535163" cy="1164305"/>
      </dsp:txXfrm>
    </dsp:sp>
    <dsp:sp modelId="{B31AB577-7D52-4A84-B312-891A095D8AB1}">
      <dsp:nvSpPr>
        <dsp:cNvPr id="0" name=""/>
        <dsp:cNvSpPr/>
      </dsp:nvSpPr>
      <dsp:spPr>
        <a:xfrm>
          <a:off x="0" y="1165016"/>
          <a:ext cx="5535163" cy="0"/>
        </a:xfrm>
        <a:prstGeom prst="line">
          <a:avLst/>
        </a:prstGeom>
        <a:solidFill>
          <a:schemeClr val="accent2">
            <a:hueOff val="1170380"/>
            <a:satOff val="-1460"/>
            <a:lumOff val="343"/>
            <a:alphaOff val="0"/>
          </a:schemeClr>
        </a:solidFill>
        <a:ln w="25400" cap="flat" cmpd="sng" algn="ctr">
          <a:solidFill>
            <a:schemeClr val="accent2">
              <a:hueOff val="1170380"/>
              <a:satOff val="-1460"/>
              <a:lumOff val="3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7F6F97-94CE-4571-8374-EFF83FFFC558}">
      <dsp:nvSpPr>
        <dsp:cNvPr id="0" name=""/>
        <dsp:cNvSpPr/>
      </dsp:nvSpPr>
      <dsp:spPr>
        <a:xfrm>
          <a:off x="0" y="1165016"/>
          <a:ext cx="5535163" cy="1164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A breath sample must meet ALL the sample acceptance requirements to produce an alcohol level result.</a:t>
          </a:r>
        </a:p>
      </dsp:txBody>
      <dsp:txXfrm>
        <a:off x="0" y="1165016"/>
        <a:ext cx="5535163" cy="1164305"/>
      </dsp:txXfrm>
    </dsp:sp>
    <dsp:sp modelId="{8C70806C-55F7-440A-9E93-86A060A6C96E}">
      <dsp:nvSpPr>
        <dsp:cNvPr id="0" name=""/>
        <dsp:cNvSpPr/>
      </dsp:nvSpPr>
      <dsp:spPr>
        <a:xfrm>
          <a:off x="0" y="2329322"/>
          <a:ext cx="5535163" cy="0"/>
        </a:xfrm>
        <a:prstGeom prst="line">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5054B9-A0B5-4DFA-80A3-14F296D3F92A}">
      <dsp:nvSpPr>
        <dsp:cNvPr id="0" name=""/>
        <dsp:cNvSpPr/>
      </dsp:nvSpPr>
      <dsp:spPr>
        <a:xfrm>
          <a:off x="0" y="2329322"/>
          <a:ext cx="5535163" cy="1164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The dotted line is the subject’s flow rate in liters/minute (L/min).</a:t>
          </a:r>
        </a:p>
      </dsp:txBody>
      <dsp:txXfrm>
        <a:off x="0" y="2329322"/>
        <a:ext cx="5535163" cy="1164305"/>
      </dsp:txXfrm>
    </dsp:sp>
    <dsp:sp modelId="{DF4CC193-3350-48BD-B58B-69283DD35202}">
      <dsp:nvSpPr>
        <dsp:cNvPr id="0" name=""/>
        <dsp:cNvSpPr/>
      </dsp:nvSpPr>
      <dsp:spPr>
        <a:xfrm>
          <a:off x="0" y="3493627"/>
          <a:ext cx="5535163" cy="0"/>
        </a:xfrm>
        <a:prstGeom prst="line">
          <a:avLst/>
        </a:prstGeom>
        <a:solidFill>
          <a:schemeClr val="accent2">
            <a:hueOff val="3511139"/>
            <a:satOff val="-4379"/>
            <a:lumOff val="1030"/>
            <a:alphaOff val="0"/>
          </a:schemeClr>
        </a:solidFill>
        <a:ln w="25400" cap="flat" cmpd="sng" algn="ctr">
          <a:solidFill>
            <a:schemeClr val="accent2">
              <a:hueOff val="3511139"/>
              <a:satOff val="-4379"/>
              <a:lumOff val="103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5D9DDC-0516-402B-89E3-BDF2B6B97075}">
      <dsp:nvSpPr>
        <dsp:cNvPr id="0" name=""/>
        <dsp:cNvSpPr/>
      </dsp:nvSpPr>
      <dsp:spPr>
        <a:xfrm>
          <a:off x="0" y="3493627"/>
          <a:ext cx="5535163" cy="1164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The solid line is the subject’s alcohol level in grams ethanol/210 liters of breath (no alcohol measured on previous slide).</a:t>
          </a:r>
        </a:p>
      </dsp:txBody>
      <dsp:txXfrm>
        <a:off x="0" y="3493627"/>
        <a:ext cx="5535163" cy="1164305"/>
      </dsp:txXfrm>
    </dsp:sp>
    <dsp:sp modelId="{AC9662A8-B16B-4282-B824-276D0062BE2E}">
      <dsp:nvSpPr>
        <dsp:cNvPr id="0" name=""/>
        <dsp:cNvSpPr/>
      </dsp:nvSpPr>
      <dsp:spPr>
        <a:xfrm>
          <a:off x="0" y="4657933"/>
          <a:ext cx="5535163" cy="0"/>
        </a:xfrm>
        <a:prstGeom prst="line">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78BAE9-C224-41CA-BCFD-B1FFC59D07A6}">
      <dsp:nvSpPr>
        <dsp:cNvPr id="0" name=""/>
        <dsp:cNvSpPr/>
      </dsp:nvSpPr>
      <dsp:spPr>
        <a:xfrm>
          <a:off x="0" y="4657933"/>
          <a:ext cx="5535163" cy="1164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The solid line at 3 liters/minute is the minimum flow rate required.</a:t>
          </a:r>
        </a:p>
      </dsp:txBody>
      <dsp:txXfrm>
        <a:off x="0" y="4657933"/>
        <a:ext cx="5535163" cy="116430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5ED2F7-5800-4E5E-A001-1A73E0A725B1}">
      <dsp:nvSpPr>
        <dsp:cNvPr id="0" name=""/>
        <dsp:cNvSpPr/>
      </dsp:nvSpPr>
      <dsp:spPr>
        <a:xfrm>
          <a:off x="0" y="440740"/>
          <a:ext cx="5397645" cy="87395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solidFill>
                <a:schemeClr val="bg1"/>
              </a:solidFill>
            </a:rPr>
            <a:t>Minimum flow rate of 3.0 L/min</a:t>
          </a:r>
        </a:p>
      </dsp:txBody>
      <dsp:txXfrm>
        <a:off x="42663" y="483403"/>
        <a:ext cx="5312319" cy="788627"/>
      </dsp:txXfrm>
    </dsp:sp>
    <dsp:sp modelId="{0BCCEAAE-0A1D-4ED2-9D96-9FD77137C4C1}">
      <dsp:nvSpPr>
        <dsp:cNvPr id="0" name=""/>
        <dsp:cNvSpPr/>
      </dsp:nvSpPr>
      <dsp:spPr>
        <a:xfrm>
          <a:off x="0" y="1378053"/>
          <a:ext cx="5397645" cy="873953"/>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Minimum breath volume of approx. 1.5 L</a:t>
          </a:r>
        </a:p>
      </dsp:txBody>
      <dsp:txXfrm>
        <a:off x="42663" y="1420716"/>
        <a:ext cx="5312319" cy="788627"/>
      </dsp:txXfrm>
    </dsp:sp>
    <dsp:sp modelId="{60A4C050-0D27-4676-87EF-4808C8420442}">
      <dsp:nvSpPr>
        <dsp:cNvPr id="0" name=""/>
        <dsp:cNvSpPr/>
      </dsp:nvSpPr>
      <dsp:spPr>
        <a:xfrm>
          <a:off x="0" y="2315367"/>
          <a:ext cx="5397645" cy="873953"/>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The breath alcohol curve must have reached a </a:t>
          </a:r>
          <a:r>
            <a:rPr lang="en-US" sz="2200" u="sng" kern="1200" dirty="0">
              <a:solidFill>
                <a:schemeClr val="bg1"/>
              </a:solidFill>
            </a:rPr>
            <a:t>plateau</a:t>
          </a:r>
          <a:r>
            <a:rPr lang="en-US" sz="2200" kern="1200" dirty="0">
              <a:solidFill>
                <a:schemeClr val="bg1"/>
              </a:solidFill>
            </a:rPr>
            <a:t> (defined by the manufacturer).</a:t>
          </a:r>
        </a:p>
      </dsp:txBody>
      <dsp:txXfrm>
        <a:off x="42663" y="2358030"/>
        <a:ext cx="5312319" cy="788627"/>
      </dsp:txXfrm>
    </dsp:sp>
    <dsp:sp modelId="{8C67C81A-8580-45DF-98A5-05A7426C94F7}">
      <dsp:nvSpPr>
        <dsp:cNvPr id="0" name=""/>
        <dsp:cNvSpPr/>
      </dsp:nvSpPr>
      <dsp:spPr>
        <a:xfrm>
          <a:off x="0" y="3252680"/>
          <a:ext cx="5397645" cy="873953"/>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The breath alcohol curve must not trigger an invalid status message.</a:t>
          </a:r>
        </a:p>
      </dsp:txBody>
      <dsp:txXfrm>
        <a:off x="42663" y="3295343"/>
        <a:ext cx="5312319" cy="788627"/>
      </dsp:txXfrm>
    </dsp:sp>
    <dsp:sp modelId="{DD5F7B2A-FEC2-4859-BCB6-B934096A1B1D}">
      <dsp:nvSpPr>
        <dsp:cNvPr id="0" name=""/>
        <dsp:cNvSpPr/>
      </dsp:nvSpPr>
      <dsp:spPr>
        <a:xfrm>
          <a:off x="0" y="4189994"/>
          <a:ext cx="5397645" cy="873953"/>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10 or less attempts within the 2-minute window.</a:t>
          </a:r>
        </a:p>
      </dsp:txBody>
      <dsp:txXfrm>
        <a:off x="42663" y="4232657"/>
        <a:ext cx="5312319" cy="7886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D33C3-D45B-4C2A-A2D5-AD3D841A7989}">
      <dsp:nvSpPr>
        <dsp:cNvPr id="0" name=""/>
        <dsp:cNvSpPr/>
      </dsp:nvSpPr>
      <dsp:spPr>
        <a:xfrm>
          <a:off x="0" y="3627817"/>
          <a:ext cx="5562600" cy="170670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chemeClr val="bg1"/>
              </a:solidFill>
            </a:rPr>
            <a:t>Test strip is printed automatically.</a:t>
          </a:r>
        </a:p>
      </dsp:txBody>
      <dsp:txXfrm>
        <a:off x="0" y="3627817"/>
        <a:ext cx="5562600" cy="1706703"/>
      </dsp:txXfrm>
    </dsp:sp>
    <dsp:sp modelId="{CAAED0F1-D369-4211-A939-8FC1D407972E}">
      <dsp:nvSpPr>
        <dsp:cNvPr id="0" name=""/>
        <dsp:cNvSpPr/>
      </dsp:nvSpPr>
      <dsp:spPr>
        <a:xfrm rot="10800000">
          <a:off x="0" y="2600277"/>
          <a:ext cx="5562600" cy="1053140"/>
        </a:xfrm>
        <a:prstGeom prst="upArrowCallou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chemeClr val="bg1"/>
              </a:solidFill>
            </a:rPr>
            <a:t>Signature Box (optional)</a:t>
          </a:r>
        </a:p>
      </dsp:txBody>
      <dsp:txXfrm rot="10800000">
        <a:off x="0" y="2600277"/>
        <a:ext cx="5562600" cy="684299"/>
      </dsp:txXfrm>
    </dsp:sp>
    <dsp:sp modelId="{8B29AA88-532C-4850-8D8F-2AA2B2AB1003}">
      <dsp:nvSpPr>
        <dsp:cNvPr id="0" name=""/>
        <dsp:cNvSpPr/>
      </dsp:nvSpPr>
      <dsp:spPr>
        <a:xfrm rot="10800000">
          <a:off x="0" y="1859"/>
          <a:ext cx="5562600" cy="2624018"/>
        </a:xfrm>
        <a:prstGeom prst="upArrowCallou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chemeClr val="bg1"/>
              </a:solidFill>
            </a:rPr>
            <a:t>Once the subject has provided a breath sample that meets the acceptance parameters, the instrument will continue with the second external standard and final blank test.</a:t>
          </a:r>
        </a:p>
      </dsp:txBody>
      <dsp:txXfrm rot="10800000">
        <a:off x="0" y="1859"/>
        <a:ext cx="5562600" cy="17050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3FFB4-6164-414B-BD91-4CC6262E5AAC}">
      <dsp:nvSpPr>
        <dsp:cNvPr id="0" name=""/>
        <dsp:cNvSpPr/>
      </dsp:nvSpPr>
      <dsp:spPr>
        <a:xfrm>
          <a:off x="0" y="2703"/>
          <a:ext cx="5175384"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0B0DE6-C73C-4AA5-9373-F803221E7DC7}">
      <dsp:nvSpPr>
        <dsp:cNvPr id="0" name=""/>
        <dsp:cNvSpPr/>
      </dsp:nvSpPr>
      <dsp:spPr>
        <a:xfrm>
          <a:off x="0" y="2703"/>
          <a:ext cx="5175384"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If a status messages occurs </a:t>
          </a:r>
          <a:r>
            <a:rPr lang="en-US" sz="2800" u="sng" kern="1200" dirty="0"/>
            <a:t>after</a:t>
          </a:r>
          <a:r>
            <a:rPr lang="en-US" sz="2800" kern="1200" dirty="0"/>
            <a:t> the subject sample, the test will abort at that point and the breath result will be reported as “XXX”.</a:t>
          </a:r>
        </a:p>
      </dsp:txBody>
      <dsp:txXfrm>
        <a:off x="0" y="2703"/>
        <a:ext cx="5175384" cy="1843578"/>
      </dsp:txXfrm>
    </dsp:sp>
    <dsp:sp modelId="{B16D953D-EAF6-402D-9B71-92818DC8041D}">
      <dsp:nvSpPr>
        <dsp:cNvPr id="0" name=""/>
        <dsp:cNvSpPr/>
      </dsp:nvSpPr>
      <dsp:spPr>
        <a:xfrm>
          <a:off x="0" y="1846281"/>
          <a:ext cx="5175384"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F9643D-C767-417A-986B-8EACE6730FE9}">
      <dsp:nvSpPr>
        <dsp:cNvPr id="0" name=""/>
        <dsp:cNvSpPr/>
      </dsp:nvSpPr>
      <dsp:spPr>
        <a:xfrm>
          <a:off x="0" y="1846281"/>
          <a:ext cx="5175384"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The DataMaster will list the status message and prompts you to restart the test.</a:t>
          </a:r>
        </a:p>
      </dsp:txBody>
      <dsp:txXfrm>
        <a:off x="0" y="1846281"/>
        <a:ext cx="5175384" cy="1843578"/>
      </dsp:txXfrm>
    </dsp:sp>
    <dsp:sp modelId="{ECCE8DBD-00B5-4A44-B235-58D988028D3C}">
      <dsp:nvSpPr>
        <dsp:cNvPr id="0" name=""/>
        <dsp:cNvSpPr/>
      </dsp:nvSpPr>
      <dsp:spPr>
        <a:xfrm>
          <a:off x="0" y="3689859"/>
          <a:ext cx="5175384"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42F258-F44D-4EC5-8448-C7D613B67D29}">
      <dsp:nvSpPr>
        <dsp:cNvPr id="0" name=""/>
        <dsp:cNvSpPr/>
      </dsp:nvSpPr>
      <dsp:spPr>
        <a:xfrm>
          <a:off x="0" y="3689859"/>
          <a:ext cx="5175384"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Further information is provided in the Status Messages presentation of this course.</a:t>
          </a:r>
        </a:p>
      </dsp:txBody>
      <dsp:txXfrm>
        <a:off x="0" y="3689859"/>
        <a:ext cx="5175384" cy="184357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D3FDE-70B9-4B85-ABF4-A7B48C0325EB}">
      <dsp:nvSpPr>
        <dsp:cNvPr id="0" name=""/>
        <dsp:cNvSpPr/>
      </dsp:nvSpPr>
      <dsp:spPr>
        <a:xfrm>
          <a:off x="0" y="85564"/>
          <a:ext cx="5169044" cy="178425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Lot number, expiration date, and target value print on the subject test strip. This information comes from the tank change.</a:t>
          </a:r>
        </a:p>
      </dsp:txBody>
      <dsp:txXfrm>
        <a:off x="87100" y="172664"/>
        <a:ext cx="4994844" cy="1610050"/>
      </dsp:txXfrm>
    </dsp:sp>
    <dsp:sp modelId="{6617402C-6453-4168-AACF-55436F0180D1}">
      <dsp:nvSpPr>
        <dsp:cNvPr id="0" name=""/>
        <dsp:cNvSpPr/>
      </dsp:nvSpPr>
      <dsp:spPr>
        <a:xfrm>
          <a:off x="0" y="1941814"/>
          <a:ext cx="5169044" cy="178425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The DataMaster DMT informs users when the dry gas standard is less than 150 psi (warning) or reaching the expiration date of the tank.</a:t>
          </a:r>
        </a:p>
      </dsp:txBody>
      <dsp:txXfrm>
        <a:off x="87100" y="2028914"/>
        <a:ext cx="4994844" cy="1610050"/>
      </dsp:txXfrm>
    </dsp:sp>
    <dsp:sp modelId="{9D50AF7A-A177-401D-8E3B-C6315ADA01BB}">
      <dsp:nvSpPr>
        <dsp:cNvPr id="0" name=""/>
        <dsp:cNvSpPr/>
      </dsp:nvSpPr>
      <dsp:spPr>
        <a:xfrm>
          <a:off x="0" y="3798065"/>
          <a:ext cx="5169044" cy="178425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rPr>
            <a:t>The DataMaster will not run a test if the PSI in the tank is less than 100 or the tank is expired.</a:t>
          </a:r>
        </a:p>
      </dsp:txBody>
      <dsp:txXfrm>
        <a:off x="87100" y="3885165"/>
        <a:ext cx="4994844" cy="161005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0751CE-DB89-440C-A0E2-AE551EBB5844}">
      <dsp:nvSpPr>
        <dsp:cNvPr id="0" name=""/>
        <dsp:cNvSpPr/>
      </dsp:nvSpPr>
      <dsp:spPr>
        <a:xfrm>
          <a:off x="0" y="276804"/>
          <a:ext cx="4697730" cy="242657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A subject test cannot be performed until a VOC has been successfully completed.</a:t>
          </a:r>
        </a:p>
      </dsp:txBody>
      <dsp:txXfrm>
        <a:off x="118456" y="395260"/>
        <a:ext cx="4460818" cy="2189667"/>
      </dsp:txXfrm>
    </dsp:sp>
    <dsp:sp modelId="{6F86C347-DE9D-4C54-84A7-383B31BE2D47}">
      <dsp:nvSpPr>
        <dsp:cNvPr id="0" name=""/>
        <dsp:cNvSpPr/>
      </dsp:nvSpPr>
      <dsp:spPr>
        <a:xfrm>
          <a:off x="0" y="2801303"/>
          <a:ext cx="4697730" cy="242657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a:t>Breath Test Supervisor will demonstrate a tank change for the class.</a:t>
          </a:r>
        </a:p>
      </dsp:txBody>
      <dsp:txXfrm>
        <a:off x="118456" y="2919759"/>
        <a:ext cx="4460818" cy="218966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DD592-9E9C-49D2-90E9-0B4C27314EC4}">
      <dsp:nvSpPr>
        <dsp:cNvPr id="0" name=""/>
        <dsp:cNvSpPr/>
      </dsp:nvSpPr>
      <dsp:spPr>
        <a:xfrm>
          <a:off x="0" y="0"/>
          <a:ext cx="469773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9189A2-9EFF-4C9A-8812-4BDC5F5E6664}">
      <dsp:nvSpPr>
        <dsp:cNvPr id="0" name=""/>
        <dsp:cNvSpPr/>
      </dsp:nvSpPr>
      <dsp:spPr>
        <a:xfrm>
          <a:off x="0" y="0"/>
          <a:ext cx="4697730" cy="2752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US" sz="3400" kern="1200" dirty="0"/>
            <a:t>Breath Test Operators and Supervisors can </a:t>
          </a:r>
          <a:r>
            <a:rPr lang="en-US" sz="3400" u="sng" kern="1200" dirty="0"/>
            <a:t>both</a:t>
          </a:r>
          <a:r>
            <a:rPr lang="en-US" sz="3400" kern="1200" dirty="0"/>
            <a:t> change the tank.</a:t>
          </a:r>
        </a:p>
      </dsp:txBody>
      <dsp:txXfrm>
        <a:off x="0" y="0"/>
        <a:ext cx="4697730" cy="2752343"/>
      </dsp:txXfrm>
    </dsp:sp>
    <dsp:sp modelId="{D0752F2D-A6F1-40CB-A4E7-5342CE399D00}">
      <dsp:nvSpPr>
        <dsp:cNvPr id="0" name=""/>
        <dsp:cNvSpPr/>
      </dsp:nvSpPr>
      <dsp:spPr>
        <a:xfrm>
          <a:off x="0" y="2752343"/>
          <a:ext cx="469773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E62693-A781-48EE-AF47-FFA3B5287401}">
      <dsp:nvSpPr>
        <dsp:cNvPr id="0" name=""/>
        <dsp:cNvSpPr/>
      </dsp:nvSpPr>
      <dsp:spPr>
        <a:xfrm>
          <a:off x="0" y="2752343"/>
          <a:ext cx="4697730" cy="2752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US" sz="3400" kern="1200" dirty="0"/>
            <a:t>The agency breath test supervisor requests tanks from the Crime Lab when running low or  approaching expiration.</a:t>
          </a:r>
        </a:p>
      </dsp:txBody>
      <dsp:txXfrm>
        <a:off x="0" y="2752343"/>
        <a:ext cx="4697730" cy="27523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DD3E1E-3AAF-4A82-8C5C-3892100CAC3F}">
      <dsp:nvSpPr>
        <dsp:cNvPr id="0" name=""/>
        <dsp:cNvSpPr/>
      </dsp:nvSpPr>
      <dsp:spPr>
        <a:xfrm>
          <a:off x="0" y="686849"/>
          <a:ext cx="4358346" cy="1247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458216" rIns="338256"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a:t>Printer and keyboard connections</a:t>
          </a:r>
        </a:p>
      </dsp:txBody>
      <dsp:txXfrm>
        <a:off x="0" y="686849"/>
        <a:ext cx="4358346" cy="1247400"/>
      </dsp:txXfrm>
    </dsp:sp>
    <dsp:sp modelId="{19D3D87F-D321-4FFE-9F30-CD86D716AAA4}">
      <dsp:nvSpPr>
        <dsp:cNvPr id="0" name=""/>
        <dsp:cNvSpPr/>
      </dsp:nvSpPr>
      <dsp:spPr>
        <a:xfrm>
          <a:off x="217917" y="362129"/>
          <a:ext cx="3050842"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977900">
            <a:lnSpc>
              <a:spcPct val="90000"/>
            </a:lnSpc>
            <a:spcBef>
              <a:spcPct val="0"/>
            </a:spcBef>
            <a:spcAft>
              <a:spcPct val="35000"/>
            </a:spcAft>
            <a:buNone/>
          </a:pPr>
          <a:r>
            <a:rPr lang="en-US" sz="2200" kern="1200"/>
            <a:t>USB ports (all the same)</a:t>
          </a:r>
        </a:p>
      </dsp:txBody>
      <dsp:txXfrm>
        <a:off x="249620" y="393832"/>
        <a:ext cx="2987436" cy="586034"/>
      </dsp:txXfrm>
    </dsp:sp>
    <dsp:sp modelId="{F197E90A-21C1-45FE-920D-891E5F7F0C38}">
      <dsp:nvSpPr>
        <dsp:cNvPr id="0" name=""/>
        <dsp:cNvSpPr/>
      </dsp:nvSpPr>
      <dsp:spPr>
        <a:xfrm>
          <a:off x="0" y="2377769"/>
          <a:ext cx="4358346" cy="15592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458216" rIns="338256"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a:t>Downloading and uploading information to and from the instrument</a:t>
          </a:r>
        </a:p>
      </dsp:txBody>
      <dsp:txXfrm>
        <a:off x="0" y="2377769"/>
        <a:ext cx="4358346" cy="1559250"/>
      </dsp:txXfrm>
    </dsp:sp>
    <dsp:sp modelId="{2600B752-37D7-47F9-B6F4-F7A8FD712738}">
      <dsp:nvSpPr>
        <dsp:cNvPr id="0" name=""/>
        <dsp:cNvSpPr/>
      </dsp:nvSpPr>
      <dsp:spPr>
        <a:xfrm>
          <a:off x="217917" y="2053049"/>
          <a:ext cx="3050842"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977900">
            <a:lnSpc>
              <a:spcPct val="90000"/>
            </a:lnSpc>
            <a:spcBef>
              <a:spcPct val="0"/>
            </a:spcBef>
            <a:spcAft>
              <a:spcPct val="35000"/>
            </a:spcAft>
            <a:buNone/>
          </a:pPr>
          <a:r>
            <a:rPr lang="en-US" sz="2200" kern="1200"/>
            <a:t>Modem port</a:t>
          </a:r>
        </a:p>
      </dsp:txBody>
      <dsp:txXfrm>
        <a:off x="249620" y="2084752"/>
        <a:ext cx="2987436" cy="586034"/>
      </dsp:txXfrm>
    </dsp:sp>
    <dsp:sp modelId="{94284531-26FB-44D2-8F50-D6705FC5372E}">
      <dsp:nvSpPr>
        <dsp:cNvPr id="0" name=""/>
        <dsp:cNvSpPr/>
      </dsp:nvSpPr>
      <dsp:spPr>
        <a:xfrm>
          <a:off x="0" y="4380539"/>
          <a:ext cx="4358346" cy="935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8256" tIns="458216" rIns="338256"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a:t>External laser jet printer</a:t>
          </a:r>
        </a:p>
      </dsp:txBody>
      <dsp:txXfrm>
        <a:off x="0" y="4380539"/>
        <a:ext cx="4358346" cy="935550"/>
      </dsp:txXfrm>
    </dsp:sp>
    <dsp:sp modelId="{2ADBE982-1A02-478E-AFE7-02594414A00D}">
      <dsp:nvSpPr>
        <dsp:cNvPr id="0" name=""/>
        <dsp:cNvSpPr/>
      </dsp:nvSpPr>
      <dsp:spPr>
        <a:xfrm>
          <a:off x="217917" y="4055819"/>
          <a:ext cx="3050842"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315" tIns="0" rIns="115315" bIns="0" numCol="1" spcCol="1270" anchor="ctr" anchorCtr="0">
          <a:noAutofit/>
        </a:bodyPr>
        <a:lstStyle/>
        <a:p>
          <a:pPr marL="0" lvl="0" indent="0" algn="l" defTabSz="977900">
            <a:lnSpc>
              <a:spcPct val="90000"/>
            </a:lnSpc>
            <a:spcBef>
              <a:spcPct val="0"/>
            </a:spcBef>
            <a:spcAft>
              <a:spcPct val="35000"/>
            </a:spcAft>
            <a:buNone/>
          </a:pPr>
          <a:r>
            <a:rPr lang="en-US" sz="2200" kern="1200"/>
            <a:t>Printer</a:t>
          </a:r>
        </a:p>
      </dsp:txBody>
      <dsp:txXfrm>
        <a:off x="249620" y="4087522"/>
        <a:ext cx="2987436"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60B0C-32D0-40B3-B164-881432485A8F}">
      <dsp:nvSpPr>
        <dsp:cNvPr id="0" name=""/>
        <dsp:cNvSpPr/>
      </dsp:nvSpPr>
      <dsp:spPr>
        <a:xfrm>
          <a:off x="0" y="195623"/>
          <a:ext cx="5321445" cy="1058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3003" tIns="166624" rIns="41300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Uses </a:t>
          </a:r>
          <a:r>
            <a:rPr lang="en-US" sz="1800" u="sng" kern="1200" dirty="0"/>
            <a:t>infrared spectroscopy</a:t>
          </a:r>
          <a:r>
            <a:rPr lang="en-US" sz="1800" u="none" kern="1200" dirty="0"/>
            <a:t> </a:t>
          </a:r>
          <a:r>
            <a:rPr lang="en-US" sz="1800" kern="1200" dirty="0"/>
            <a:t>to measure the concentration of ethanol in breath samples for forensic purposes. </a:t>
          </a:r>
        </a:p>
      </dsp:txBody>
      <dsp:txXfrm>
        <a:off x="0" y="195623"/>
        <a:ext cx="5321445" cy="1058400"/>
      </dsp:txXfrm>
    </dsp:sp>
    <dsp:sp modelId="{5B134171-728A-4402-9EDC-F4623C8C7B76}">
      <dsp:nvSpPr>
        <dsp:cNvPr id="0" name=""/>
        <dsp:cNvSpPr/>
      </dsp:nvSpPr>
      <dsp:spPr>
        <a:xfrm>
          <a:off x="266072" y="77543"/>
          <a:ext cx="3725011" cy="2361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797" tIns="0" rIns="140797" bIns="0" numCol="1" spcCol="1270" anchor="ctr" anchorCtr="0">
          <a:noAutofit/>
        </a:bodyPr>
        <a:lstStyle/>
        <a:p>
          <a:pPr marL="0" lvl="0" indent="0" algn="l" defTabSz="800100">
            <a:lnSpc>
              <a:spcPct val="90000"/>
            </a:lnSpc>
            <a:spcBef>
              <a:spcPct val="0"/>
            </a:spcBef>
            <a:spcAft>
              <a:spcPct val="35000"/>
            </a:spcAft>
            <a:buNone/>
          </a:pPr>
          <a:r>
            <a:rPr lang="en-US" sz="1800" kern="1200" dirty="0"/>
            <a:t>Infrared Detector and Source</a:t>
          </a:r>
        </a:p>
      </dsp:txBody>
      <dsp:txXfrm>
        <a:off x="277600" y="89071"/>
        <a:ext cx="3701955" cy="213104"/>
      </dsp:txXfrm>
    </dsp:sp>
    <dsp:sp modelId="{68FA3817-7A4E-42AF-A4D7-43C74C8012FA}">
      <dsp:nvSpPr>
        <dsp:cNvPr id="0" name=""/>
        <dsp:cNvSpPr/>
      </dsp:nvSpPr>
      <dsp:spPr>
        <a:xfrm>
          <a:off x="0" y="1415303"/>
          <a:ext cx="5321445" cy="554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3003" tIns="166624" rIns="41300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Prevent condensation of subject sample</a:t>
          </a:r>
        </a:p>
      </dsp:txBody>
      <dsp:txXfrm>
        <a:off x="0" y="1415303"/>
        <a:ext cx="5321445" cy="554400"/>
      </dsp:txXfrm>
    </dsp:sp>
    <dsp:sp modelId="{CC6B989A-20AF-4FD5-BDE3-8DA8AFA951C2}">
      <dsp:nvSpPr>
        <dsp:cNvPr id="0" name=""/>
        <dsp:cNvSpPr/>
      </dsp:nvSpPr>
      <dsp:spPr>
        <a:xfrm>
          <a:off x="266072" y="1297223"/>
          <a:ext cx="3725011" cy="2361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797" tIns="0" rIns="140797" bIns="0" numCol="1" spcCol="1270" anchor="ctr" anchorCtr="0">
          <a:noAutofit/>
        </a:bodyPr>
        <a:lstStyle/>
        <a:p>
          <a:pPr marL="0" lvl="0" indent="0" algn="l" defTabSz="800100">
            <a:lnSpc>
              <a:spcPct val="90000"/>
            </a:lnSpc>
            <a:spcBef>
              <a:spcPct val="0"/>
            </a:spcBef>
            <a:spcAft>
              <a:spcPct val="35000"/>
            </a:spcAft>
            <a:buNone/>
          </a:pPr>
          <a:r>
            <a:rPr lang="en-US" sz="1800" kern="1200" dirty="0"/>
            <a:t>Heated Sample Chamber</a:t>
          </a:r>
        </a:p>
      </dsp:txBody>
      <dsp:txXfrm>
        <a:off x="277600" y="1308751"/>
        <a:ext cx="3701955" cy="213104"/>
      </dsp:txXfrm>
    </dsp:sp>
    <dsp:sp modelId="{407D9A1D-BF73-45CE-B5F5-A61F14744EC1}">
      <dsp:nvSpPr>
        <dsp:cNvPr id="0" name=""/>
        <dsp:cNvSpPr/>
      </dsp:nvSpPr>
      <dsp:spPr>
        <a:xfrm>
          <a:off x="0" y="2130983"/>
          <a:ext cx="5321445" cy="13608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3003" tIns="166624" rIns="41300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Quantitate ethanol and detect potential interfering substances</a:t>
          </a:r>
        </a:p>
        <a:p>
          <a:pPr marL="342900" lvl="2" indent="-171450" algn="l" defTabSz="800100">
            <a:lnSpc>
              <a:spcPct val="90000"/>
            </a:lnSpc>
            <a:spcBef>
              <a:spcPct val="0"/>
            </a:spcBef>
            <a:spcAft>
              <a:spcPct val="15000"/>
            </a:spcAft>
            <a:buChar char="•"/>
          </a:pPr>
          <a:r>
            <a:rPr lang="en-US" sz="1800" kern="1200" dirty="0"/>
            <a:t>Acetone, isopropyl alcohol (sanitizer), methanol (wood alcohol)</a:t>
          </a:r>
        </a:p>
      </dsp:txBody>
      <dsp:txXfrm>
        <a:off x="0" y="2130983"/>
        <a:ext cx="5321445" cy="1360800"/>
      </dsp:txXfrm>
    </dsp:sp>
    <dsp:sp modelId="{FCD65802-4D1F-4900-8DF1-F910E214BE88}">
      <dsp:nvSpPr>
        <dsp:cNvPr id="0" name=""/>
        <dsp:cNvSpPr/>
      </dsp:nvSpPr>
      <dsp:spPr>
        <a:xfrm>
          <a:off x="266072" y="2012903"/>
          <a:ext cx="3725011" cy="2361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797" tIns="0" rIns="140797" bIns="0" numCol="1" spcCol="1270" anchor="ctr" anchorCtr="0">
          <a:noAutofit/>
        </a:bodyPr>
        <a:lstStyle/>
        <a:p>
          <a:pPr marL="0" lvl="0" indent="0" algn="l" defTabSz="800100">
            <a:lnSpc>
              <a:spcPct val="90000"/>
            </a:lnSpc>
            <a:spcBef>
              <a:spcPct val="0"/>
            </a:spcBef>
            <a:spcAft>
              <a:spcPct val="35000"/>
            </a:spcAft>
            <a:buNone/>
          </a:pPr>
          <a:r>
            <a:rPr lang="en-US" sz="1800" kern="1200" dirty="0"/>
            <a:t>Three Filter System</a:t>
          </a:r>
        </a:p>
      </dsp:txBody>
      <dsp:txXfrm>
        <a:off x="277600" y="2024431"/>
        <a:ext cx="3701955" cy="213104"/>
      </dsp:txXfrm>
    </dsp:sp>
    <dsp:sp modelId="{E953CEA9-C223-4AEB-BC51-BBDDA8E0CDAE}">
      <dsp:nvSpPr>
        <dsp:cNvPr id="0" name=""/>
        <dsp:cNvSpPr/>
      </dsp:nvSpPr>
      <dsp:spPr>
        <a:xfrm>
          <a:off x="0" y="3653063"/>
          <a:ext cx="5321445" cy="8064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3003" tIns="166624" rIns="41300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Ensure minimum breath flow rate and volume of breath sample</a:t>
          </a:r>
        </a:p>
      </dsp:txBody>
      <dsp:txXfrm>
        <a:off x="0" y="3653063"/>
        <a:ext cx="5321445" cy="806400"/>
      </dsp:txXfrm>
    </dsp:sp>
    <dsp:sp modelId="{7875C4B3-4B72-4168-BF59-50DFD210E70D}">
      <dsp:nvSpPr>
        <dsp:cNvPr id="0" name=""/>
        <dsp:cNvSpPr/>
      </dsp:nvSpPr>
      <dsp:spPr>
        <a:xfrm>
          <a:off x="266072" y="3534983"/>
          <a:ext cx="3725011" cy="2361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797" tIns="0" rIns="140797" bIns="0" numCol="1" spcCol="1270" anchor="ctr" anchorCtr="0">
          <a:noAutofit/>
        </a:bodyPr>
        <a:lstStyle/>
        <a:p>
          <a:pPr marL="0" lvl="0" indent="0" algn="l" defTabSz="800100">
            <a:lnSpc>
              <a:spcPct val="90000"/>
            </a:lnSpc>
            <a:spcBef>
              <a:spcPct val="0"/>
            </a:spcBef>
            <a:spcAft>
              <a:spcPct val="35000"/>
            </a:spcAft>
            <a:buNone/>
          </a:pPr>
          <a:r>
            <a:rPr lang="en-US" sz="1800" kern="1200" dirty="0"/>
            <a:t>Mass airflow sensor</a:t>
          </a:r>
        </a:p>
      </dsp:txBody>
      <dsp:txXfrm>
        <a:off x="277600" y="3546511"/>
        <a:ext cx="3701955" cy="213104"/>
      </dsp:txXfrm>
    </dsp:sp>
    <dsp:sp modelId="{BD1F7157-0222-4F65-A3EF-AE7D982DCE8C}">
      <dsp:nvSpPr>
        <dsp:cNvPr id="0" name=""/>
        <dsp:cNvSpPr/>
      </dsp:nvSpPr>
      <dsp:spPr>
        <a:xfrm>
          <a:off x="0" y="4620743"/>
          <a:ext cx="5321445" cy="806400"/>
        </a:xfrm>
        <a:prstGeom prst="rect">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3003" tIns="166624" rIns="413003"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Known value to check instrument performance</a:t>
          </a:r>
        </a:p>
      </dsp:txBody>
      <dsp:txXfrm>
        <a:off x="0" y="4620743"/>
        <a:ext cx="5321445" cy="806400"/>
      </dsp:txXfrm>
    </dsp:sp>
    <dsp:sp modelId="{3D9F1526-AC97-4E43-B058-41B46AAA1534}">
      <dsp:nvSpPr>
        <dsp:cNvPr id="0" name=""/>
        <dsp:cNvSpPr/>
      </dsp:nvSpPr>
      <dsp:spPr>
        <a:xfrm>
          <a:off x="266072" y="4502664"/>
          <a:ext cx="3725011" cy="23616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797" tIns="0" rIns="140797" bIns="0" numCol="1" spcCol="1270" anchor="ctr" anchorCtr="0">
          <a:noAutofit/>
        </a:bodyPr>
        <a:lstStyle/>
        <a:p>
          <a:pPr marL="0" lvl="0" indent="0" algn="l" defTabSz="800100">
            <a:lnSpc>
              <a:spcPct val="90000"/>
            </a:lnSpc>
            <a:spcBef>
              <a:spcPct val="0"/>
            </a:spcBef>
            <a:spcAft>
              <a:spcPct val="35000"/>
            </a:spcAft>
            <a:buNone/>
          </a:pPr>
          <a:r>
            <a:rPr lang="en-US" sz="1800" kern="1200" dirty="0"/>
            <a:t>Internal quartz standard</a:t>
          </a:r>
        </a:p>
      </dsp:txBody>
      <dsp:txXfrm>
        <a:off x="277600" y="4514192"/>
        <a:ext cx="3701955" cy="2131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693DC-777F-451E-8960-7D9A53A8B00F}">
      <dsp:nvSpPr>
        <dsp:cNvPr id="0" name=""/>
        <dsp:cNvSpPr/>
      </dsp:nvSpPr>
      <dsp:spPr>
        <a:xfrm>
          <a:off x="0" y="587843"/>
          <a:ext cx="4697730" cy="1449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4596" tIns="416560" rIns="364596"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Holds the most current 2000 tests in memory</a:t>
          </a:r>
        </a:p>
        <a:p>
          <a:pPr marL="228600" lvl="1" indent="-228600" algn="l" defTabSz="889000">
            <a:lnSpc>
              <a:spcPct val="90000"/>
            </a:lnSpc>
            <a:spcBef>
              <a:spcPct val="0"/>
            </a:spcBef>
            <a:spcAft>
              <a:spcPct val="15000"/>
            </a:spcAft>
            <a:buChar char="•"/>
          </a:pPr>
          <a:r>
            <a:rPr lang="en-US" sz="2000" kern="1200"/>
            <a:t>Past tests may be reprinted</a:t>
          </a:r>
        </a:p>
      </dsp:txBody>
      <dsp:txXfrm>
        <a:off x="0" y="587843"/>
        <a:ext cx="4697730" cy="1449000"/>
      </dsp:txXfrm>
    </dsp:sp>
    <dsp:sp modelId="{F24ECEF2-8579-4AD9-9E87-15610B868C8D}">
      <dsp:nvSpPr>
        <dsp:cNvPr id="0" name=""/>
        <dsp:cNvSpPr/>
      </dsp:nvSpPr>
      <dsp:spPr>
        <a:xfrm>
          <a:off x="234886" y="292643"/>
          <a:ext cx="3288411" cy="5904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294" tIns="0" rIns="124294" bIns="0" numCol="1" spcCol="1270" anchor="ctr" anchorCtr="0">
          <a:noAutofit/>
        </a:bodyPr>
        <a:lstStyle/>
        <a:p>
          <a:pPr marL="0" lvl="0" indent="0" algn="l" defTabSz="889000">
            <a:lnSpc>
              <a:spcPct val="90000"/>
            </a:lnSpc>
            <a:spcBef>
              <a:spcPct val="0"/>
            </a:spcBef>
            <a:spcAft>
              <a:spcPct val="35000"/>
            </a:spcAft>
            <a:buNone/>
          </a:pPr>
          <a:r>
            <a:rPr lang="en-US" sz="2000" kern="1200"/>
            <a:t>Memory</a:t>
          </a:r>
        </a:p>
      </dsp:txBody>
      <dsp:txXfrm>
        <a:off x="263707" y="321464"/>
        <a:ext cx="3230769" cy="532758"/>
      </dsp:txXfrm>
    </dsp:sp>
    <dsp:sp modelId="{B550909F-7C37-4844-AD4A-0F8C94F78CA1}">
      <dsp:nvSpPr>
        <dsp:cNvPr id="0" name=""/>
        <dsp:cNvSpPr/>
      </dsp:nvSpPr>
      <dsp:spPr>
        <a:xfrm>
          <a:off x="0" y="2440043"/>
          <a:ext cx="4697730" cy="2772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4596" tIns="416560" rIns="364596"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Three levels of password protection</a:t>
          </a:r>
        </a:p>
        <a:p>
          <a:pPr marL="457200" lvl="2" indent="-228600" algn="l" defTabSz="889000">
            <a:lnSpc>
              <a:spcPct val="90000"/>
            </a:lnSpc>
            <a:spcBef>
              <a:spcPct val="0"/>
            </a:spcBef>
            <a:spcAft>
              <a:spcPct val="15000"/>
            </a:spcAft>
            <a:buChar char="•"/>
          </a:pPr>
          <a:r>
            <a:rPr lang="en-US" sz="2000" kern="1200"/>
            <a:t>Breath Test Operators: Operator</a:t>
          </a:r>
        </a:p>
        <a:p>
          <a:pPr marL="457200" lvl="2" indent="-228600" algn="l" defTabSz="889000">
            <a:lnSpc>
              <a:spcPct val="90000"/>
            </a:lnSpc>
            <a:spcBef>
              <a:spcPct val="0"/>
            </a:spcBef>
            <a:spcAft>
              <a:spcPct val="15000"/>
            </a:spcAft>
            <a:buChar char="•"/>
          </a:pPr>
          <a:r>
            <a:rPr lang="en-US" sz="2000" kern="1200"/>
            <a:t>Breath Test Supervisors</a:t>
          </a:r>
        </a:p>
        <a:p>
          <a:pPr marL="685800" lvl="3" indent="-228600" algn="l" defTabSz="889000">
            <a:lnSpc>
              <a:spcPct val="90000"/>
            </a:lnSpc>
            <a:spcBef>
              <a:spcPct val="0"/>
            </a:spcBef>
            <a:spcAft>
              <a:spcPct val="15000"/>
            </a:spcAft>
            <a:buChar char="•"/>
          </a:pPr>
          <a:r>
            <a:rPr lang="en-US" sz="2000" kern="1200"/>
            <a:t>Additional menu options</a:t>
          </a:r>
        </a:p>
        <a:p>
          <a:pPr marL="457200" lvl="2" indent="-228600" algn="l" defTabSz="889000">
            <a:lnSpc>
              <a:spcPct val="90000"/>
            </a:lnSpc>
            <a:spcBef>
              <a:spcPct val="0"/>
            </a:spcBef>
            <a:spcAft>
              <a:spcPct val="15000"/>
            </a:spcAft>
            <a:buChar char="•"/>
          </a:pPr>
          <a:r>
            <a:rPr lang="en-US" sz="2000" kern="1200"/>
            <a:t>Forensic Scientists</a:t>
          </a:r>
        </a:p>
        <a:p>
          <a:pPr marL="685800" lvl="3" indent="-228600" algn="l" defTabSz="889000">
            <a:lnSpc>
              <a:spcPct val="90000"/>
            </a:lnSpc>
            <a:spcBef>
              <a:spcPct val="0"/>
            </a:spcBef>
            <a:spcAft>
              <a:spcPct val="15000"/>
            </a:spcAft>
            <a:buChar char="•"/>
          </a:pPr>
          <a:r>
            <a:rPr lang="en-US" sz="2000" kern="1200"/>
            <a:t>Password for performing certifications, calibrations, etc.</a:t>
          </a:r>
        </a:p>
      </dsp:txBody>
      <dsp:txXfrm>
        <a:off x="0" y="2440043"/>
        <a:ext cx="4697730" cy="2772000"/>
      </dsp:txXfrm>
    </dsp:sp>
    <dsp:sp modelId="{03BB42BA-9E77-431D-8785-8F00B4C3DA8A}">
      <dsp:nvSpPr>
        <dsp:cNvPr id="0" name=""/>
        <dsp:cNvSpPr/>
      </dsp:nvSpPr>
      <dsp:spPr>
        <a:xfrm>
          <a:off x="234886" y="2144843"/>
          <a:ext cx="3288411" cy="5904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4294" tIns="0" rIns="124294" bIns="0" numCol="1" spcCol="1270" anchor="ctr" anchorCtr="0">
          <a:noAutofit/>
        </a:bodyPr>
        <a:lstStyle/>
        <a:p>
          <a:pPr marL="0" lvl="0" indent="0" algn="l" defTabSz="889000">
            <a:lnSpc>
              <a:spcPct val="90000"/>
            </a:lnSpc>
            <a:spcBef>
              <a:spcPct val="0"/>
            </a:spcBef>
            <a:spcAft>
              <a:spcPct val="35000"/>
            </a:spcAft>
            <a:buNone/>
          </a:pPr>
          <a:r>
            <a:rPr lang="en-US" sz="2000" kern="1200"/>
            <a:t>Secure</a:t>
          </a:r>
        </a:p>
      </dsp:txBody>
      <dsp:txXfrm>
        <a:off x="263707" y="2173664"/>
        <a:ext cx="3230769"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8AAE0-3862-4E19-8CB9-A79DCBF1DD9A}">
      <dsp:nvSpPr>
        <dsp:cNvPr id="0" name=""/>
        <dsp:cNvSpPr/>
      </dsp:nvSpPr>
      <dsp:spPr>
        <a:xfrm>
          <a:off x="0" y="177893"/>
          <a:ext cx="4697730" cy="7956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The required 15-minute wait </a:t>
          </a:r>
          <a:r>
            <a:rPr lang="en-US" sz="2000" u="sng" kern="1200" dirty="0"/>
            <a:t>must</a:t>
          </a:r>
          <a:r>
            <a:rPr lang="en-US" sz="2000" kern="1200" dirty="0"/>
            <a:t> be observed.</a:t>
          </a:r>
        </a:p>
      </dsp:txBody>
      <dsp:txXfrm>
        <a:off x="38838" y="216731"/>
        <a:ext cx="4620054" cy="717924"/>
      </dsp:txXfrm>
    </dsp:sp>
    <dsp:sp modelId="{1E381ABF-FF5C-4005-AC24-54030CADF096}">
      <dsp:nvSpPr>
        <dsp:cNvPr id="0" name=""/>
        <dsp:cNvSpPr/>
      </dsp:nvSpPr>
      <dsp:spPr>
        <a:xfrm>
          <a:off x="0" y="1031093"/>
          <a:ext cx="4697730" cy="795600"/>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Radios should be turned off in the vicinity when possible.</a:t>
          </a:r>
        </a:p>
      </dsp:txBody>
      <dsp:txXfrm>
        <a:off x="38838" y="1069931"/>
        <a:ext cx="4620054" cy="717924"/>
      </dsp:txXfrm>
    </dsp:sp>
    <dsp:sp modelId="{39FEDFF7-4AF4-4D15-8291-3FC69C858A0D}">
      <dsp:nvSpPr>
        <dsp:cNvPr id="0" name=""/>
        <dsp:cNvSpPr/>
      </dsp:nvSpPr>
      <dsp:spPr>
        <a:xfrm>
          <a:off x="0" y="1826694"/>
          <a:ext cx="4697730" cy="724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53"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Radio signals may cause a Radio Frequency Interference status message to occur. This will immediately abort your test.</a:t>
          </a:r>
        </a:p>
      </dsp:txBody>
      <dsp:txXfrm>
        <a:off x="0" y="1826694"/>
        <a:ext cx="4697730" cy="724500"/>
      </dsp:txXfrm>
    </dsp:sp>
    <dsp:sp modelId="{4D737ABD-ABD5-4C06-A4EC-0F80DCA825D2}">
      <dsp:nvSpPr>
        <dsp:cNvPr id="0" name=""/>
        <dsp:cNvSpPr/>
      </dsp:nvSpPr>
      <dsp:spPr>
        <a:xfrm>
          <a:off x="0" y="2551194"/>
          <a:ext cx="4697730" cy="79560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Keep testing area free of contaminants</a:t>
          </a:r>
        </a:p>
      </dsp:txBody>
      <dsp:txXfrm>
        <a:off x="38838" y="2590032"/>
        <a:ext cx="4620054" cy="717924"/>
      </dsp:txXfrm>
    </dsp:sp>
    <dsp:sp modelId="{1B509464-FA95-4C14-9823-C001830FBAE5}">
      <dsp:nvSpPr>
        <dsp:cNvPr id="0" name=""/>
        <dsp:cNvSpPr/>
      </dsp:nvSpPr>
      <dsp:spPr>
        <a:xfrm>
          <a:off x="0" y="3346794"/>
          <a:ext cx="469773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53"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a:t>Solvents, cleaners, mop buckets, exhaust, fumes</a:t>
          </a:r>
        </a:p>
      </dsp:txBody>
      <dsp:txXfrm>
        <a:off x="0" y="3346794"/>
        <a:ext cx="4697730" cy="331200"/>
      </dsp:txXfrm>
    </dsp:sp>
    <dsp:sp modelId="{48F85F39-5943-4B63-B105-79E5E32C65EC}">
      <dsp:nvSpPr>
        <dsp:cNvPr id="0" name=""/>
        <dsp:cNvSpPr/>
      </dsp:nvSpPr>
      <dsp:spPr>
        <a:xfrm>
          <a:off x="0" y="3677994"/>
          <a:ext cx="4697730" cy="795600"/>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Keep subject away from the instrument except when they are providing a sample.</a:t>
          </a:r>
        </a:p>
      </dsp:txBody>
      <dsp:txXfrm>
        <a:off x="38838" y="3716832"/>
        <a:ext cx="4620054" cy="717924"/>
      </dsp:txXfrm>
    </dsp:sp>
    <dsp:sp modelId="{DC6F5891-5E44-4B5C-AA3A-E4667B403F67}">
      <dsp:nvSpPr>
        <dsp:cNvPr id="0" name=""/>
        <dsp:cNvSpPr/>
      </dsp:nvSpPr>
      <dsp:spPr>
        <a:xfrm>
          <a:off x="0" y="4531194"/>
          <a:ext cx="4697730" cy="7956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Use a new mouthpiece for </a:t>
          </a:r>
          <a:r>
            <a:rPr lang="en-US" sz="2000" u="sng" kern="1200" dirty="0"/>
            <a:t>each subject </a:t>
          </a:r>
          <a:r>
            <a:rPr lang="en-US" sz="2000" kern="1200" dirty="0"/>
            <a:t>test.</a:t>
          </a:r>
        </a:p>
      </dsp:txBody>
      <dsp:txXfrm>
        <a:off x="38838" y="4570032"/>
        <a:ext cx="4620054" cy="7179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ED2C0-137B-489E-879F-6DB39705FD7A}">
      <dsp:nvSpPr>
        <dsp:cNvPr id="0" name=""/>
        <dsp:cNvSpPr/>
      </dsp:nvSpPr>
      <dsp:spPr>
        <a:xfrm>
          <a:off x="0" y="106343"/>
          <a:ext cx="4953000" cy="11934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13 AAC 63.040  Procedure for breath test analysis</a:t>
          </a:r>
        </a:p>
      </dsp:txBody>
      <dsp:txXfrm>
        <a:off x="58257" y="164600"/>
        <a:ext cx="4836486" cy="1076886"/>
      </dsp:txXfrm>
    </dsp:sp>
    <dsp:sp modelId="{0B9F4267-6823-4E0E-84A8-FD8BDE575D7A}">
      <dsp:nvSpPr>
        <dsp:cNvPr id="0" name=""/>
        <dsp:cNvSpPr/>
      </dsp:nvSpPr>
      <dsp:spPr>
        <a:xfrm>
          <a:off x="0" y="1299743"/>
          <a:ext cx="4953000" cy="4098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725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i="1" kern="1200"/>
            <a:t>(a) The following procedure must be used to obtain and analyze a breath sample on a breath test instrument: </a:t>
          </a:r>
          <a:endParaRPr lang="en-US" sz="2300" kern="1200"/>
        </a:p>
        <a:p>
          <a:pPr marL="228600" lvl="1" indent="-228600" algn="l" defTabSz="1022350">
            <a:lnSpc>
              <a:spcPct val="90000"/>
            </a:lnSpc>
            <a:spcBef>
              <a:spcPct val="0"/>
            </a:spcBef>
            <a:spcAft>
              <a:spcPct val="20000"/>
            </a:spcAft>
            <a:buChar char="•"/>
          </a:pPr>
          <a:r>
            <a:rPr lang="en-US" sz="2300" i="1" kern="1200" dirty="0"/>
            <a:t>(1) observe the person to be tested for at least 15 minutes immediately before testing, to ensure that the person does not regurgitate or place anything in his or her mouth during that period; </a:t>
          </a:r>
          <a:endParaRPr lang="en-US" sz="2300" kern="1200" dirty="0"/>
        </a:p>
        <a:p>
          <a:pPr marL="228600" lvl="1" indent="-228600" algn="l" defTabSz="1022350">
            <a:lnSpc>
              <a:spcPct val="90000"/>
            </a:lnSpc>
            <a:spcBef>
              <a:spcPct val="0"/>
            </a:spcBef>
            <a:spcAft>
              <a:spcPct val="20000"/>
            </a:spcAft>
            <a:buChar char="•"/>
          </a:pPr>
          <a:r>
            <a:rPr lang="en-US" sz="2300" i="1" kern="1200"/>
            <a:t>(2) respond to the visual display on the instrument by entering the data requested; </a:t>
          </a:r>
          <a:endParaRPr lang="en-US" sz="2300" kern="1200"/>
        </a:p>
      </dsp:txBody>
      <dsp:txXfrm>
        <a:off x="0" y="1299743"/>
        <a:ext cx="4953000" cy="40986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7D6E57-F93F-4FB5-9ECE-7DB14BC9CF09}">
      <dsp:nvSpPr>
        <dsp:cNvPr id="0" name=""/>
        <dsp:cNvSpPr/>
      </dsp:nvSpPr>
      <dsp:spPr>
        <a:xfrm>
          <a:off x="0" y="146663"/>
          <a:ext cx="4697730" cy="25740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1" kern="1200"/>
            <a:t>(3) when the visual display indicates that the instrument is ready to accept the person's breath sample, instruct the person to blow into the mouthpiece until the visual display indicates that a satisfactory sample has been obtained. </a:t>
          </a:r>
          <a:endParaRPr lang="en-US" sz="2200" kern="1200"/>
        </a:p>
      </dsp:txBody>
      <dsp:txXfrm>
        <a:off x="125652" y="272315"/>
        <a:ext cx="4446426" cy="2322696"/>
      </dsp:txXfrm>
    </dsp:sp>
    <dsp:sp modelId="{1D59F7D7-E9C9-428C-B565-717B433FC0EA}">
      <dsp:nvSpPr>
        <dsp:cNvPr id="0" name=""/>
        <dsp:cNvSpPr/>
      </dsp:nvSpPr>
      <dsp:spPr>
        <a:xfrm>
          <a:off x="0" y="2784023"/>
          <a:ext cx="4697730" cy="25740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1" kern="1200"/>
            <a:t>(b) Only a person certified as an operator under 13 AAC 63.050 may operate a breath test instrument, except that a supervisor may supervise the use of an instrument by a non-certified person for training or demonstration purposes. </a:t>
          </a:r>
          <a:endParaRPr lang="en-US" sz="2200" kern="1200"/>
        </a:p>
      </dsp:txBody>
      <dsp:txXfrm>
        <a:off x="125652" y="2909675"/>
        <a:ext cx="4446426" cy="23226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DA6138-7BEA-4D0C-BE67-69C2AA314502}">
      <dsp:nvSpPr>
        <dsp:cNvPr id="0" name=""/>
        <dsp:cNvSpPr/>
      </dsp:nvSpPr>
      <dsp:spPr>
        <a:xfrm>
          <a:off x="0" y="2687"/>
          <a:ext cx="4952999"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54B05A-717F-4AA4-85EB-3F1CE1B03890}">
      <dsp:nvSpPr>
        <dsp:cNvPr id="0" name=""/>
        <dsp:cNvSpPr/>
      </dsp:nvSpPr>
      <dsp:spPr>
        <a:xfrm>
          <a:off x="0" y="2687"/>
          <a:ext cx="4952999"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The instrument status box on the bottom left hand of the display screen should read “</a:t>
          </a:r>
          <a:r>
            <a:rPr lang="en-US" sz="2800" b="1" kern="1200" dirty="0"/>
            <a:t>Ready &lt;Push Run&gt;</a:t>
          </a:r>
          <a:r>
            <a:rPr lang="en-US" sz="2800" kern="1200" dirty="0"/>
            <a:t>”.</a:t>
          </a:r>
        </a:p>
      </dsp:txBody>
      <dsp:txXfrm>
        <a:off x="0" y="2687"/>
        <a:ext cx="4952999" cy="1833104"/>
      </dsp:txXfrm>
    </dsp:sp>
    <dsp:sp modelId="{89EB2D2A-B277-4F49-9BE0-873A9FA773EB}">
      <dsp:nvSpPr>
        <dsp:cNvPr id="0" name=""/>
        <dsp:cNvSpPr/>
      </dsp:nvSpPr>
      <dsp:spPr>
        <a:xfrm>
          <a:off x="0" y="1835791"/>
          <a:ext cx="4952999"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79DF37-8599-46D5-BEC4-F51CAC6DAE75}">
      <dsp:nvSpPr>
        <dsp:cNvPr id="0" name=""/>
        <dsp:cNvSpPr/>
      </dsp:nvSpPr>
      <dsp:spPr>
        <a:xfrm>
          <a:off x="0" y="1835791"/>
          <a:ext cx="4952999"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Verify the time and date are accurate in the top right corner of the screen.</a:t>
          </a:r>
        </a:p>
      </dsp:txBody>
      <dsp:txXfrm>
        <a:off x="0" y="1835791"/>
        <a:ext cx="4952999" cy="1833104"/>
      </dsp:txXfrm>
    </dsp:sp>
    <dsp:sp modelId="{5F674B3C-0AEE-4F53-B71A-2DCBAA126FB9}">
      <dsp:nvSpPr>
        <dsp:cNvPr id="0" name=""/>
        <dsp:cNvSpPr/>
      </dsp:nvSpPr>
      <dsp:spPr>
        <a:xfrm>
          <a:off x="0" y="3668896"/>
          <a:ext cx="4952999"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93CF51-846D-42E2-AB4D-EC23D46117B5}">
      <dsp:nvSpPr>
        <dsp:cNvPr id="0" name=""/>
        <dsp:cNvSpPr/>
      </dsp:nvSpPr>
      <dsp:spPr>
        <a:xfrm>
          <a:off x="0" y="3668896"/>
          <a:ext cx="4952999"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t>Be prepared to supply a new mouthpiece for each testing sequence.</a:t>
          </a:r>
        </a:p>
      </dsp:txBody>
      <dsp:txXfrm>
        <a:off x="0" y="3668896"/>
        <a:ext cx="4952999" cy="18331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72646-6D33-4CC0-A3AA-91E1C2178AC8}">
      <dsp:nvSpPr>
        <dsp:cNvPr id="0" name=""/>
        <dsp:cNvSpPr/>
      </dsp:nvSpPr>
      <dsp:spPr>
        <a:xfrm>
          <a:off x="0" y="16883"/>
          <a:ext cx="4697730" cy="10342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OLN - Enter the driver’s license number of subject being tested</a:t>
          </a:r>
        </a:p>
      </dsp:txBody>
      <dsp:txXfrm>
        <a:off x="50489" y="67372"/>
        <a:ext cx="4596752" cy="933302"/>
      </dsp:txXfrm>
    </dsp:sp>
    <dsp:sp modelId="{A41700D3-E4E7-4649-B916-682D999B1564}">
      <dsp:nvSpPr>
        <dsp:cNvPr id="0" name=""/>
        <dsp:cNvSpPr/>
      </dsp:nvSpPr>
      <dsp:spPr>
        <a:xfrm>
          <a:off x="0" y="1126043"/>
          <a:ext cx="4697730" cy="1034280"/>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Operator Name</a:t>
          </a:r>
        </a:p>
      </dsp:txBody>
      <dsp:txXfrm>
        <a:off x="50489" y="1176532"/>
        <a:ext cx="4596752" cy="933302"/>
      </dsp:txXfrm>
    </dsp:sp>
    <dsp:sp modelId="{7E9DC142-12FA-42DE-B320-892DC554B13A}">
      <dsp:nvSpPr>
        <dsp:cNvPr id="0" name=""/>
        <dsp:cNvSpPr/>
      </dsp:nvSpPr>
      <dsp:spPr>
        <a:xfrm>
          <a:off x="0" y="2235203"/>
          <a:ext cx="4697730" cy="103428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Operator Number</a:t>
          </a:r>
        </a:p>
      </dsp:txBody>
      <dsp:txXfrm>
        <a:off x="50489" y="2285692"/>
        <a:ext cx="4596752" cy="933302"/>
      </dsp:txXfrm>
    </dsp:sp>
    <dsp:sp modelId="{9E9889A8-A7DB-4C98-8036-13EE19925B6F}">
      <dsp:nvSpPr>
        <dsp:cNvPr id="0" name=""/>
        <dsp:cNvSpPr/>
      </dsp:nvSpPr>
      <dsp:spPr>
        <a:xfrm>
          <a:off x="0" y="3344363"/>
          <a:ext cx="4697730" cy="1034280"/>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Dept/Agency</a:t>
          </a:r>
        </a:p>
      </dsp:txBody>
      <dsp:txXfrm>
        <a:off x="50489" y="3394852"/>
        <a:ext cx="4596752" cy="933302"/>
      </dsp:txXfrm>
    </dsp:sp>
    <dsp:sp modelId="{AE70E5D3-C643-464B-86AA-829411DE6960}">
      <dsp:nvSpPr>
        <dsp:cNvPr id="0" name=""/>
        <dsp:cNvSpPr/>
      </dsp:nvSpPr>
      <dsp:spPr>
        <a:xfrm>
          <a:off x="0" y="4453523"/>
          <a:ext cx="4697730" cy="103428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Case/Report</a:t>
          </a:r>
        </a:p>
      </dsp:txBody>
      <dsp:txXfrm>
        <a:off x="50489" y="4504012"/>
        <a:ext cx="4596752" cy="93330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6258560" cy="480060"/>
          </a:xfrm>
          <a:prstGeom prst="rect">
            <a:avLst/>
          </a:prstGeom>
        </p:spPr>
        <p:txBody>
          <a:bodyPr vert="horz" lIns="96661" tIns="48331" rIns="96661" bIns="48331" rtlCol="0"/>
          <a:lstStyle>
            <a:lvl1pPr algn="l">
              <a:defRPr sz="1300"/>
            </a:lvl1pPr>
          </a:lstStyle>
          <a:p>
            <a:r>
              <a:rPr lang="en-US" dirty="0"/>
              <a:t>Breath Test Supervisor Certification/Recertification 01/23/2018‐01/25/2018</a:t>
            </a:r>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Tree>
    <p:extLst>
      <p:ext uri="{BB962C8B-B14F-4D97-AF65-F5344CB8AC3E}">
        <p14:creationId xmlns:p14="http://schemas.microsoft.com/office/powerpoint/2010/main" val="59185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97BBF7E7-AEA8-49DC-A658-7A7DB1634833}" type="datetimeFigureOut">
              <a:rPr lang="en-US" smtClean="0"/>
              <a:t>10/3/2025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BE621CAF-D9C2-408F-B622-E5FE4E1C913B}" type="slidenum">
              <a:rPr lang="en-US" smtClean="0"/>
              <a:t>‹#›</a:t>
            </a:fld>
            <a:endParaRPr lang="en-US"/>
          </a:p>
        </p:txBody>
      </p:sp>
    </p:spTree>
    <p:extLst>
      <p:ext uri="{BB962C8B-B14F-4D97-AF65-F5344CB8AC3E}">
        <p14:creationId xmlns:p14="http://schemas.microsoft.com/office/powerpoint/2010/main" val="378377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621CAF-D9C2-408F-B622-E5FE4E1C913B}" type="slidenum">
              <a:rPr lang="en-US" smtClean="0"/>
              <a:t>59</a:t>
            </a:fld>
            <a:endParaRPr lang="en-US"/>
          </a:p>
        </p:txBody>
      </p:sp>
    </p:spTree>
    <p:extLst>
      <p:ext uri="{BB962C8B-B14F-4D97-AF65-F5344CB8AC3E}">
        <p14:creationId xmlns:p14="http://schemas.microsoft.com/office/powerpoint/2010/main" val="2058153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DDCDFD6-5A33-4F1E-929D-0E731E92528A}"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257470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6E6633-2B19-41FF-824F-135F59973293}"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687649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274176-2793-4B52-B8F8-1840E9A7F167}"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584630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6518FE-3E2F-4B4F-9C5D-C2FEAE9D5A0E}"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99983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3BAED5-E65A-402F-BBAD-7203E3563954}"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2826965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18F7A4-1710-41CE-98CC-5A715F2F0F74}"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21553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256F343-4105-4761-89DC-BE6BBDFF800A}" type="datetime1">
              <a:rPr lang="en-US" smtClean="0"/>
              <a:t>10/3/2025</a:t>
            </a:fld>
            <a:endParaRPr lang="en-US"/>
          </a:p>
        </p:txBody>
      </p:sp>
      <p:sp>
        <p:nvSpPr>
          <p:cNvPr id="8" name="Footer Placeholder 7"/>
          <p:cNvSpPr>
            <a:spLocks noGrp="1"/>
          </p:cNvSpPr>
          <p:nvPr>
            <p:ph type="ftr" sz="quarter" idx="11"/>
          </p:nvPr>
        </p:nvSpPr>
        <p:spPr/>
        <p:txBody>
          <a:bodyPr/>
          <a:lstStyle/>
          <a:p>
            <a:r>
              <a:rPr lang="en-US"/>
              <a:t>Approved and Issued: 2025.10.01</a:t>
            </a:r>
          </a:p>
        </p:txBody>
      </p:sp>
      <p:sp>
        <p:nvSpPr>
          <p:cNvPr id="9" name="Slide Number Placeholder 8"/>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418676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772050-1FC7-4FC8-BF66-884958C61D51}" type="datetime1">
              <a:rPr lang="en-US" smtClean="0"/>
              <a:t>10/3/2025</a:t>
            </a:fld>
            <a:endParaRPr lang="en-US"/>
          </a:p>
        </p:txBody>
      </p:sp>
      <p:sp>
        <p:nvSpPr>
          <p:cNvPr id="4" name="Footer Placeholder 3"/>
          <p:cNvSpPr>
            <a:spLocks noGrp="1"/>
          </p:cNvSpPr>
          <p:nvPr>
            <p:ph type="ftr" sz="quarter" idx="11"/>
          </p:nvPr>
        </p:nvSpPr>
        <p:spPr/>
        <p:txBody>
          <a:bodyPr/>
          <a:lstStyle/>
          <a:p>
            <a:r>
              <a:rPr lang="en-US"/>
              <a:t>Approved and Issued: 2025.10.01</a:t>
            </a:r>
          </a:p>
        </p:txBody>
      </p:sp>
      <p:sp>
        <p:nvSpPr>
          <p:cNvPr id="5" name="Slide Number Placeholder 4"/>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916501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CD8E2-6811-4F92-A2D5-53C08192F510}" type="datetime1">
              <a:rPr lang="en-US" smtClean="0"/>
              <a:t>10/3/2025</a:t>
            </a:fld>
            <a:endParaRPr lang="en-US"/>
          </a:p>
        </p:txBody>
      </p:sp>
      <p:sp>
        <p:nvSpPr>
          <p:cNvPr id="3" name="Footer Placeholder 2"/>
          <p:cNvSpPr>
            <a:spLocks noGrp="1"/>
          </p:cNvSpPr>
          <p:nvPr>
            <p:ph type="ftr" sz="quarter" idx="11"/>
          </p:nvPr>
        </p:nvSpPr>
        <p:spPr/>
        <p:txBody>
          <a:bodyPr/>
          <a:lstStyle/>
          <a:p>
            <a:r>
              <a:rPr lang="en-US"/>
              <a:t>Approved and Issued: 2025.10.01</a:t>
            </a:r>
          </a:p>
        </p:txBody>
      </p:sp>
      <p:sp>
        <p:nvSpPr>
          <p:cNvPr id="4" name="Slide Number Placeholder 3"/>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4005392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0D8B05-B229-4310-93B1-AE33094FBD79}"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844447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46EB1B-40A1-4100-B3FB-00BA4BFB1B24}"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511414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E0DE1B-CC53-4C43-8398-C30BB88A9557}" type="datetime1">
              <a:rPr lang="en-US" smtClean="0"/>
              <a:t>10/3/2025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Approved and Issued: 2025.10.01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A45E5-4EEF-4CE8-8230-0F0BB86BCEAA}" type="slidenum">
              <a:rPr lang="en-US" smtClean="0"/>
              <a:t>‹#›</a:t>
            </a:fld>
            <a:endParaRPr lang="en-US"/>
          </a:p>
        </p:txBody>
      </p:sp>
    </p:spTree>
    <p:extLst>
      <p:ext uri="{BB962C8B-B14F-4D97-AF65-F5344CB8AC3E}">
        <p14:creationId xmlns:p14="http://schemas.microsoft.com/office/powerpoint/2010/main" val="24277958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6.sv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8.sv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3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4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45.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xml"/><Relationship Id="rId1" Type="http://schemas.openxmlformats.org/officeDocument/2006/relationships/tags" Target="../tags/tag4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29.svg"/></Relationships>
</file>

<file path=ppt/slides/_rels/slide5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7.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7.xml"/><Relationship Id="rId1" Type="http://schemas.openxmlformats.org/officeDocument/2006/relationships/tags" Target="../tags/tag5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tags" Target="../tags/tag61.xml"/><Relationship Id="rId4" Type="http://schemas.openxmlformats.org/officeDocument/2006/relationships/image" Target="../media/image33.png"/></Relationships>
</file>

<file path=ppt/slides/_rels/slide6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7.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2.xml"/><Relationship Id="rId1" Type="http://schemas.openxmlformats.org/officeDocument/2006/relationships/tags" Target="../tags/tag6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6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slideLayout" Target="../slideLayouts/slideLayout2.xml"/><Relationship Id="rId1" Type="http://schemas.openxmlformats.org/officeDocument/2006/relationships/tags" Target="../tags/tag68.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1275" y="4114800"/>
            <a:ext cx="5793317"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905" y="152400"/>
            <a:ext cx="5998029"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8600" y="304800"/>
            <a:ext cx="2895600" cy="1323439"/>
          </a:xfrm>
          <a:prstGeom prst="rect">
            <a:avLst/>
          </a:prstGeom>
          <a:noFill/>
        </p:spPr>
        <p:txBody>
          <a:bodyPr wrap="square" rtlCol="0">
            <a:spAutoFit/>
          </a:bodyPr>
          <a:lstStyle/>
          <a:p>
            <a:r>
              <a:rPr lang="en-US" sz="2000" dirty="0">
                <a:solidFill>
                  <a:schemeClr val="bg1"/>
                </a:solidFill>
              </a:rPr>
              <a:t>Manufactured by National Patent Analytical Systems (NPAS), design purchased by Intoximeters, Inc.</a:t>
            </a:r>
          </a:p>
        </p:txBody>
      </p:sp>
      <p:sp>
        <p:nvSpPr>
          <p:cNvPr id="5" name="Footer Placeholder 3"/>
          <p:cNvSpPr>
            <a:spLocks noGrp="1"/>
          </p:cNvSpPr>
          <p:nvPr>
            <p:ph type="ftr" sz="quarter" idx="12"/>
          </p:nvPr>
        </p:nvSpPr>
        <p:spPr>
          <a:xfrm>
            <a:off x="19735" y="6378575"/>
            <a:ext cx="2133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1475721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Screen Features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08" y="1407479"/>
            <a:ext cx="2527928" cy="4732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7009" y="1432878"/>
            <a:ext cx="6275643" cy="470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E20784DD-5E11-03CF-075B-9205E9AEF3D6}"/>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629399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Home Screen Features</a:t>
            </a:r>
          </a:p>
        </p:txBody>
      </p:sp>
      <p:sp>
        <p:nvSpPr>
          <p:cNvPr id="3" name="Content Placeholder 2"/>
          <p:cNvSpPr>
            <a:spLocks noGrp="1"/>
          </p:cNvSpPr>
          <p:nvPr>
            <p:ph idx="1"/>
          </p:nvPr>
        </p:nvSpPr>
        <p:spPr>
          <a:xfrm>
            <a:off x="3070383" y="649480"/>
            <a:ext cx="5723575" cy="5546047"/>
          </a:xfrm>
        </p:spPr>
        <p:txBody>
          <a:bodyPr anchor="ctr">
            <a:noAutofit/>
          </a:bodyPr>
          <a:lstStyle/>
          <a:p>
            <a:pPr marL="0" indent="0">
              <a:buNone/>
            </a:pPr>
            <a:r>
              <a:rPr lang="en-US" sz="2100" dirty="0"/>
              <a:t>DMT Icon</a:t>
            </a:r>
          </a:p>
          <a:p>
            <a:pPr lvl="1"/>
            <a:r>
              <a:rPr lang="en-US" sz="2100" dirty="0"/>
              <a:t>Setup</a:t>
            </a:r>
          </a:p>
          <a:p>
            <a:pPr lvl="1"/>
            <a:r>
              <a:rPr lang="en-US" sz="2100" dirty="0"/>
              <a:t>Functions</a:t>
            </a:r>
          </a:p>
          <a:p>
            <a:pPr lvl="1"/>
            <a:r>
              <a:rPr lang="en-US" sz="2100" dirty="0"/>
              <a:t>Reports</a:t>
            </a:r>
          </a:p>
          <a:p>
            <a:pPr lvl="1"/>
            <a:r>
              <a:rPr lang="en-US" sz="2100" dirty="0"/>
              <a:t>Subject Test – Press to run a subject test</a:t>
            </a:r>
          </a:p>
          <a:p>
            <a:pPr lvl="1"/>
            <a:r>
              <a:rPr lang="en-US" sz="2100" dirty="0"/>
              <a:t>Diagnostic - Press to run a diagnostic test</a:t>
            </a:r>
          </a:p>
          <a:p>
            <a:pPr lvl="1"/>
            <a:r>
              <a:rPr lang="en-US" sz="2100" dirty="0"/>
              <a:t>Technician Mode - Shows technician screen with current voltages</a:t>
            </a:r>
          </a:p>
          <a:p>
            <a:pPr lvl="1"/>
            <a:r>
              <a:rPr lang="en-US" sz="2100" dirty="0"/>
              <a:t>VOC Test - Initiates a Verification of Calibration</a:t>
            </a:r>
          </a:p>
          <a:p>
            <a:pPr lvl="1"/>
            <a:r>
              <a:rPr lang="en-US" sz="2100" dirty="0"/>
              <a:t>Tank Change – Initiates a tank change to replace the external standard</a:t>
            </a:r>
          </a:p>
          <a:p>
            <a:pPr lvl="1"/>
            <a:r>
              <a:rPr lang="en-US" sz="2100" dirty="0"/>
              <a:t>Security – Log off or enter your password</a:t>
            </a:r>
          </a:p>
          <a:p>
            <a:pPr lvl="1"/>
            <a:r>
              <a:rPr lang="en-US" sz="2100" dirty="0"/>
              <a:t>Help – Information about the DMT (current software version)</a:t>
            </a:r>
          </a:p>
        </p:txBody>
      </p:sp>
      <p:sp>
        <p:nvSpPr>
          <p:cNvPr id="4" name="Footer Placeholder 3">
            <a:extLst>
              <a:ext uri="{FF2B5EF4-FFF2-40B4-BE49-F238E27FC236}">
                <a16:creationId xmlns:a16="http://schemas.microsoft.com/office/drawing/2014/main" id="{CE6A050A-1E56-F30B-8249-C5914ABC87E8}"/>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174125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Home Screen Features</a:t>
            </a:r>
          </a:p>
        </p:txBody>
      </p:sp>
      <p:sp>
        <p:nvSpPr>
          <p:cNvPr id="3" name="Content Placeholder 2"/>
          <p:cNvSpPr>
            <a:spLocks noGrp="1"/>
          </p:cNvSpPr>
          <p:nvPr>
            <p:ph idx="1"/>
          </p:nvPr>
        </p:nvSpPr>
        <p:spPr>
          <a:xfrm>
            <a:off x="3124200" y="457200"/>
            <a:ext cx="5791200" cy="5899149"/>
          </a:xfrm>
        </p:spPr>
        <p:txBody>
          <a:bodyPr anchor="ctr">
            <a:noAutofit/>
          </a:bodyPr>
          <a:lstStyle/>
          <a:p>
            <a:pPr marL="0" indent="0">
              <a:lnSpc>
                <a:spcPct val="90000"/>
              </a:lnSpc>
              <a:buNone/>
            </a:pPr>
            <a:r>
              <a:rPr lang="en-US" sz="1600" dirty="0"/>
              <a:t>Setup</a:t>
            </a:r>
          </a:p>
          <a:p>
            <a:pPr marL="457200" lvl="1" indent="0">
              <a:lnSpc>
                <a:spcPct val="90000"/>
              </a:lnSpc>
              <a:buNone/>
            </a:pPr>
            <a:r>
              <a:rPr lang="en-US" sz="1600" dirty="0"/>
              <a:t>Subject Test Options</a:t>
            </a:r>
          </a:p>
          <a:p>
            <a:pPr lvl="2">
              <a:lnSpc>
                <a:spcPct val="90000"/>
              </a:lnSpc>
            </a:pPr>
            <a:r>
              <a:rPr lang="en-US" sz="1600" u="sng" dirty="0"/>
              <a:t>Ask Questions</a:t>
            </a:r>
            <a:r>
              <a:rPr lang="en-US" sz="1600" dirty="0"/>
              <a:t>: Allows breath test supervisor to turn off data entry portion at the beginning of the subject test. Default: Yes. Only change for training purposes. </a:t>
            </a:r>
          </a:p>
          <a:p>
            <a:pPr lvl="2">
              <a:lnSpc>
                <a:spcPct val="90000"/>
              </a:lnSpc>
            </a:pPr>
            <a:r>
              <a:rPr lang="en-US" sz="1600" u="sng" dirty="0"/>
              <a:t>Number of Tests</a:t>
            </a:r>
            <a:r>
              <a:rPr lang="en-US" sz="1600" dirty="0"/>
              <a:t>: Allows breath test supervisor to select number of subject tests in a single breath test sequence. Default: 1. Only change for training purposes. </a:t>
            </a:r>
          </a:p>
          <a:p>
            <a:pPr lvl="2">
              <a:lnSpc>
                <a:spcPct val="90000"/>
              </a:lnSpc>
            </a:pPr>
            <a:r>
              <a:rPr lang="en-US" sz="1600" u="sng" dirty="0"/>
              <a:t>Alcohol Display</a:t>
            </a:r>
            <a:r>
              <a:rPr lang="en-US" sz="1600" dirty="0"/>
              <a:t>: Turns on and off real-time display of the subject’s ethanol concentration on the bottom of the screen. Default: Yes (On). </a:t>
            </a:r>
          </a:p>
          <a:p>
            <a:pPr lvl="2">
              <a:lnSpc>
                <a:spcPct val="90000"/>
              </a:lnSpc>
            </a:pPr>
            <a:r>
              <a:rPr lang="en-US" sz="1600" u="sng" dirty="0"/>
              <a:t>Volume Display</a:t>
            </a:r>
            <a:r>
              <a:rPr lang="en-US" sz="1600" dirty="0"/>
              <a:t>: Turns on and off the volume display at the bottom of the screen. Number is the total volume of the subject’s breath sample from the current blow which is compared to minimum volume. Default: No (Off). </a:t>
            </a:r>
          </a:p>
          <a:p>
            <a:pPr lvl="2">
              <a:lnSpc>
                <a:spcPct val="90000"/>
              </a:lnSpc>
            </a:pPr>
            <a:r>
              <a:rPr lang="en-US" sz="1600" u="sng" dirty="0"/>
              <a:t>Graph Display</a:t>
            </a:r>
            <a:r>
              <a:rPr lang="en-US" sz="1600" dirty="0"/>
              <a:t>: Turns on and off display of the flow and alcohol graph on the screen when the subject has finished providing a breath sample. NOTE: This is not displayed </a:t>
            </a:r>
            <a:r>
              <a:rPr lang="en-US" sz="1600" u="sng" dirty="0"/>
              <a:t>while</a:t>
            </a:r>
            <a:r>
              <a:rPr lang="en-US" sz="1600" dirty="0"/>
              <a:t> the subject is blowing, only after their sample is completed. Default: Yes (On). </a:t>
            </a:r>
          </a:p>
        </p:txBody>
      </p:sp>
      <p:sp>
        <p:nvSpPr>
          <p:cNvPr id="4" name="Footer Placeholder 3">
            <a:extLst>
              <a:ext uri="{FF2B5EF4-FFF2-40B4-BE49-F238E27FC236}">
                <a16:creationId xmlns:a16="http://schemas.microsoft.com/office/drawing/2014/main" id="{9EED21ED-608A-06F1-144F-41F54A9E3E59}"/>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35261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2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Rectangle 2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Home Screen Features</a:t>
            </a:r>
          </a:p>
        </p:txBody>
      </p:sp>
      <p:sp>
        <p:nvSpPr>
          <p:cNvPr id="3" name="Content Placeholder 2"/>
          <p:cNvSpPr>
            <a:spLocks noGrp="1"/>
          </p:cNvSpPr>
          <p:nvPr>
            <p:ph idx="1"/>
          </p:nvPr>
        </p:nvSpPr>
        <p:spPr>
          <a:xfrm>
            <a:off x="3028370" y="457200"/>
            <a:ext cx="5887030" cy="5889012"/>
          </a:xfrm>
        </p:spPr>
        <p:txBody>
          <a:bodyPr anchor="ctr">
            <a:noAutofit/>
          </a:bodyPr>
          <a:lstStyle/>
          <a:p>
            <a:pPr marL="0" indent="0">
              <a:lnSpc>
                <a:spcPct val="90000"/>
              </a:lnSpc>
              <a:buNone/>
            </a:pPr>
            <a:r>
              <a:rPr lang="en-US" sz="1600" dirty="0"/>
              <a:t>Setup</a:t>
            </a:r>
          </a:p>
          <a:p>
            <a:pPr marL="457200" lvl="1" indent="0">
              <a:lnSpc>
                <a:spcPct val="90000"/>
              </a:lnSpc>
              <a:buNone/>
            </a:pPr>
            <a:r>
              <a:rPr lang="en-US" sz="1600" dirty="0"/>
              <a:t>Subject Test Options</a:t>
            </a:r>
          </a:p>
          <a:p>
            <a:pPr lvl="2">
              <a:lnSpc>
                <a:spcPct val="90000"/>
              </a:lnSpc>
            </a:pPr>
            <a:r>
              <a:rPr lang="en-US" sz="1600" u="sng" dirty="0"/>
              <a:t>Graph Alcohol</a:t>
            </a:r>
            <a:r>
              <a:rPr lang="en-US" sz="1600" dirty="0"/>
              <a:t>: Allows the breath test supervisor to display a real-time graph of subject’s alcohol concentration on the screen while the subject is blowing. Default: No (Off). </a:t>
            </a:r>
          </a:p>
          <a:p>
            <a:pPr lvl="2">
              <a:lnSpc>
                <a:spcPct val="90000"/>
              </a:lnSpc>
            </a:pPr>
            <a:r>
              <a:rPr lang="en-US" sz="1600" u="sng" dirty="0"/>
              <a:t>Graph Flow</a:t>
            </a:r>
            <a:r>
              <a:rPr lang="en-US" sz="1600" dirty="0"/>
              <a:t>: Allows the breath test supervisor to display a real-time graph of the subject’s breath flow rate on the screen while the subject is blowing. Default: No (Off). </a:t>
            </a:r>
          </a:p>
          <a:p>
            <a:pPr lvl="2">
              <a:lnSpc>
                <a:spcPct val="90000"/>
              </a:lnSpc>
            </a:pPr>
            <a:r>
              <a:rPr lang="en-US" sz="1600" u="sng" dirty="0"/>
              <a:t>Query Refusal</a:t>
            </a:r>
            <a:r>
              <a:rPr lang="en-US" sz="1600" dirty="0"/>
              <a:t>: Allows the breath test supervisor to turn on a question immediately prior to the subject breath sample to ask if the subject refused. If operator selects Yes, subject result on the test strip will be Refused. If No is selected, subject test will proceed normally. Default: No (Off). </a:t>
            </a:r>
          </a:p>
          <a:p>
            <a:pPr lvl="2">
              <a:lnSpc>
                <a:spcPct val="90000"/>
              </a:lnSpc>
            </a:pPr>
            <a:r>
              <a:rPr lang="en-US" sz="1600" u="sng" dirty="0"/>
              <a:t>Wait Between Tests</a:t>
            </a:r>
            <a:r>
              <a:rPr lang="en-US" sz="1600" dirty="0"/>
              <a:t>: Option not in use at this time. Default: 0. </a:t>
            </a:r>
          </a:p>
          <a:p>
            <a:pPr lvl="2">
              <a:lnSpc>
                <a:spcPct val="90000"/>
              </a:lnSpc>
            </a:pPr>
            <a:r>
              <a:rPr lang="en-US" sz="1600" u="sng" dirty="0"/>
              <a:t>Signature On</a:t>
            </a:r>
            <a:r>
              <a:rPr lang="en-US" sz="1600" dirty="0"/>
              <a:t>: Turns on/off the signature option at the end of a subject test sequence. When turned on, the breath test operator will be asked to sign on the touch screen to accept the subject test. Signature will print at the bottom of the subject test strip. Default: Yes (On). </a:t>
            </a:r>
          </a:p>
          <a:p>
            <a:pPr lvl="2">
              <a:lnSpc>
                <a:spcPct val="90000"/>
              </a:lnSpc>
            </a:pPr>
            <a:r>
              <a:rPr lang="en-US" sz="1600" u="sng" dirty="0"/>
              <a:t>Copies</a:t>
            </a:r>
            <a:r>
              <a:rPr lang="en-US" sz="1600" dirty="0"/>
              <a:t>: Determines how many copies of the test strip are printed after test completion. Default: 1.</a:t>
            </a:r>
          </a:p>
        </p:txBody>
      </p:sp>
      <p:sp>
        <p:nvSpPr>
          <p:cNvPr id="4" name="Footer Placeholder 3">
            <a:extLst>
              <a:ext uri="{FF2B5EF4-FFF2-40B4-BE49-F238E27FC236}">
                <a16:creationId xmlns:a16="http://schemas.microsoft.com/office/drawing/2014/main" id="{D28BA266-4AF0-CEF3-E0B4-7EAE429783FB}"/>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577244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A03EDC-7067-4DFF-B672-541D016AA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BF3E39-B0BE-496A-8604-9007470FF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6547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3581" y="685800"/>
            <a:ext cx="3264837" cy="1474666"/>
          </a:xfrm>
        </p:spPr>
        <p:txBody>
          <a:bodyPr anchor="b">
            <a:normAutofit/>
          </a:bodyPr>
          <a:lstStyle/>
          <a:p>
            <a:r>
              <a:rPr lang="en-US" sz="3600" dirty="0">
                <a:solidFill>
                  <a:srgbClr val="595959"/>
                </a:solidFill>
              </a:rPr>
              <a:t>Home Screen Features</a:t>
            </a:r>
          </a:p>
        </p:txBody>
      </p:sp>
      <p:sp>
        <p:nvSpPr>
          <p:cNvPr id="3" name="Content Placeholder 2"/>
          <p:cNvSpPr>
            <a:spLocks noGrp="1"/>
          </p:cNvSpPr>
          <p:nvPr>
            <p:ph idx="1"/>
          </p:nvPr>
        </p:nvSpPr>
        <p:spPr>
          <a:xfrm>
            <a:off x="342899" y="2286000"/>
            <a:ext cx="3886199" cy="3770434"/>
          </a:xfrm>
        </p:spPr>
        <p:txBody>
          <a:bodyPr anchor="t">
            <a:normAutofit fontScale="92500" lnSpcReduction="10000"/>
          </a:bodyPr>
          <a:lstStyle/>
          <a:p>
            <a:r>
              <a:rPr lang="en-US" sz="2000" dirty="0">
                <a:solidFill>
                  <a:srgbClr val="595959"/>
                </a:solidFill>
              </a:rPr>
              <a:t>Functions</a:t>
            </a:r>
          </a:p>
          <a:p>
            <a:pPr lvl="2"/>
            <a:r>
              <a:rPr lang="en-US" sz="2000" dirty="0">
                <a:solidFill>
                  <a:srgbClr val="595959"/>
                </a:solidFill>
              </a:rPr>
              <a:t>Set Date/Time</a:t>
            </a:r>
          </a:p>
          <a:p>
            <a:pPr lvl="2"/>
            <a:r>
              <a:rPr lang="en-US" sz="2000" dirty="0">
                <a:solidFill>
                  <a:srgbClr val="595959"/>
                </a:solidFill>
              </a:rPr>
              <a:t>Remove/Return DMT to service</a:t>
            </a:r>
          </a:p>
          <a:p>
            <a:pPr lvl="2"/>
            <a:r>
              <a:rPr lang="en-US" sz="2000" dirty="0">
                <a:solidFill>
                  <a:srgbClr val="595959"/>
                </a:solidFill>
              </a:rPr>
              <a:t>Purge Sample Chamber</a:t>
            </a:r>
          </a:p>
          <a:p>
            <a:pPr lvl="2"/>
            <a:r>
              <a:rPr lang="en-US" sz="2000" dirty="0">
                <a:solidFill>
                  <a:srgbClr val="595959"/>
                </a:solidFill>
              </a:rPr>
              <a:t>Import/Export</a:t>
            </a:r>
          </a:p>
          <a:p>
            <a:pPr lvl="3"/>
            <a:r>
              <a:rPr lang="en-US" dirty="0">
                <a:solidFill>
                  <a:srgbClr val="595959"/>
                </a:solidFill>
              </a:rPr>
              <a:t>Update from USB</a:t>
            </a:r>
          </a:p>
          <a:p>
            <a:pPr lvl="3"/>
            <a:r>
              <a:rPr lang="en-US" dirty="0">
                <a:solidFill>
                  <a:srgbClr val="595959"/>
                </a:solidFill>
              </a:rPr>
              <a:t>Output from USB</a:t>
            </a:r>
          </a:p>
          <a:p>
            <a:pPr lvl="2"/>
            <a:r>
              <a:rPr lang="en-US" sz="2000" dirty="0">
                <a:solidFill>
                  <a:srgbClr val="595959"/>
                </a:solidFill>
              </a:rPr>
              <a:t>Reset Options</a:t>
            </a:r>
          </a:p>
          <a:p>
            <a:pPr lvl="2"/>
            <a:r>
              <a:rPr lang="en-US" sz="2000" dirty="0">
                <a:solidFill>
                  <a:srgbClr val="595959"/>
                </a:solidFill>
              </a:rPr>
              <a:t>Filter Test – Cycles each filter through the path length 3 times</a:t>
            </a:r>
          </a:p>
          <a:p>
            <a:pPr lvl="2"/>
            <a:endParaRPr lang="en-US" sz="2000" dirty="0">
              <a:solidFill>
                <a:srgbClr val="595959"/>
              </a:solidFill>
            </a:endParaRPr>
          </a:p>
        </p:txBody>
      </p:sp>
      <p:pic>
        <p:nvPicPr>
          <p:cNvPr id="4" name="Picture 2" descr="C:\Documents and Settings\csobryant\Desktop\DMT Screen Shots\MainScreenIconMenu.BMP"/>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86350" y="2102613"/>
            <a:ext cx="3597792" cy="2698344"/>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3C1872BF-C28A-9600-3234-BB54EF6A9806}"/>
              </a:ext>
            </a:extLst>
          </p:cNvPr>
          <p:cNvSpPr>
            <a:spLocks noGrp="1"/>
          </p:cNvSpPr>
          <p:nvPr>
            <p:ph type="ftr" sz="quarter" idx="11"/>
          </p:nvPr>
        </p:nvSpPr>
        <p:spPr>
          <a:xfrm>
            <a:off x="5437446" y="6314049"/>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2451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Screen Features</a:t>
            </a:r>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799" y="1447800"/>
            <a:ext cx="4930157"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559" y="1447800"/>
            <a:ext cx="3778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82700" y="5943600"/>
            <a:ext cx="3778600" cy="461665"/>
          </a:xfrm>
          <a:prstGeom prst="rect">
            <a:avLst/>
          </a:prstGeom>
          <a:noFill/>
        </p:spPr>
        <p:txBody>
          <a:bodyPr wrap="square" rtlCol="0">
            <a:spAutoFit/>
          </a:bodyPr>
          <a:lstStyle/>
          <a:p>
            <a:r>
              <a:rPr lang="en-US" sz="2400" dirty="0"/>
              <a:t>Setting the Date and Time</a:t>
            </a:r>
          </a:p>
        </p:txBody>
      </p:sp>
      <p:sp>
        <p:nvSpPr>
          <p:cNvPr id="3" name="Footer Placeholder 2">
            <a:extLst>
              <a:ext uri="{FF2B5EF4-FFF2-40B4-BE49-F238E27FC236}">
                <a16:creationId xmlns:a16="http://schemas.microsoft.com/office/drawing/2014/main" id="{F227233F-8D18-F693-95CF-3BF31DBCE825}"/>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23798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202" y="639520"/>
            <a:ext cx="2571750" cy="1719072"/>
          </a:xfrm>
        </p:spPr>
        <p:txBody>
          <a:bodyPr anchor="b">
            <a:normAutofit/>
          </a:bodyPr>
          <a:lstStyle/>
          <a:p>
            <a:pPr>
              <a:lnSpc>
                <a:spcPct val="90000"/>
              </a:lnSpc>
            </a:pPr>
            <a:r>
              <a:rPr lang="en-US" sz="3600"/>
              <a:t>Home Screen Features</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573756"/>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400" y="2807208"/>
            <a:ext cx="3124200" cy="3410712"/>
          </a:xfrm>
        </p:spPr>
        <p:txBody>
          <a:bodyPr anchor="t">
            <a:normAutofit/>
          </a:bodyPr>
          <a:lstStyle/>
          <a:p>
            <a:pPr>
              <a:lnSpc>
                <a:spcPct val="90000"/>
              </a:lnSpc>
            </a:pPr>
            <a:r>
              <a:rPr lang="en-US" sz="1800" dirty="0"/>
              <a:t>Reports</a:t>
            </a:r>
          </a:p>
          <a:p>
            <a:pPr lvl="1">
              <a:lnSpc>
                <a:spcPct val="90000"/>
              </a:lnSpc>
            </a:pPr>
            <a:r>
              <a:rPr lang="en-US" sz="1800" dirty="0"/>
              <a:t>Last Ticket</a:t>
            </a:r>
          </a:p>
          <a:p>
            <a:pPr lvl="1">
              <a:lnSpc>
                <a:spcPct val="90000"/>
              </a:lnSpc>
            </a:pPr>
            <a:r>
              <a:rPr lang="en-US" sz="1800" dirty="0"/>
              <a:t>Options – Show current settings</a:t>
            </a:r>
          </a:p>
          <a:p>
            <a:pPr lvl="1">
              <a:lnSpc>
                <a:spcPct val="90000"/>
              </a:lnSpc>
            </a:pPr>
            <a:r>
              <a:rPr lang="en-US" sz="1800" dirty="0"/>
              <a:t>Breath Records*</a:t>
            </a:r>
          </a:p>
          <a:p>
            <a:pPr lvl="1">
              <a:lnSpc>
                <a:spcPct val="90000"/>
              </a:lnSpc>
            </a:pPr>
            <a:r>
              <a:rPr lang="en-US" sz="1800" dirty="0"/>
              <a:t>Diagnostic*</a:t>
            </a:r>
          </a:p>
          <a:p>
            <a:pPr lvl="1">
              <a:lnSpc>
                <a:spcPct val="90000"/>
              </a:lnSpc>
            </a:pPr>
            <a:r>
              <a:rPr lang="en-US" sz="1800" dirty="0"/>
              <a:t>Supervisor Records*</a:t>
            </a:r>
          </a:p>
          <a:p>
            <a:pPr lvl="1">
              <a:lnSpc>
                <a:spcPct val="90000"/>
              </a:lnSpc>
            </a:pPr>
            <a:r>
              <a:rPr lang="en-US" sz="1800" dirty="0"/>
              <a:t>DMT Update Records*</a:t>
            </a:r>
          </a:p>
          <a:p>
            <a:pPr lvl="1">
              <a:lnSpc>
                <a:spcPct val="90000"/>
              </a:lnSpc>
            </a:pPr>
            <a:r>
              <a:rPr lang="en-US" sz="1800" dirty="0"/>
              <a:t>VOC Records*</a:t>
            </a:r>
          </a:p>
          <a:p>
            <a:pPr marL="457200" lvl="1" indent="0">
              <a:lnSpc>
                <a:spcPct val="90000"/>
              </a:lnSpc>
              <a:buNone/>
            </a:pPr>
            <a:r>
              <a:rPr lang="en-US" sz="1800" dirty="0"/>
              <a:t>*Organized by date and time</a:t>
            </a:r>
          </a:p>
        </p:txBody>
      </p:sp>
      <p:pic>
        <p:nvPicPr>
          <p:cNvPr id="4" name="Picture 2" descr="C:\Documents and Settings\csobryant\Desktop\DMT Screen Shots\MainScreenIconMenu1.BMP"/>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1487329"/>
            <a:ext cx="5177790" cy="388334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43840ABC-32AA-5433-E2BA-C056E69FEBE9}"/>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21423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4879EFC-8E62-4E00-973C-C45EE9EC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9160" y="457200"/>
            <a:ext cx="8182230" cy="1368614"/>
          </a:xfrm>
        </p:spPr>
        <p:txBody>
          <a:bodyPr vert="horz" lIns="91440" tIns="45720" rIns="91440" bIns="45720" rtlCol="0" anchor="ctr">
            <a:normAutofit/>
          </a:bodyPr>
          <a:lstStyle/>
          <a:p>
            <a:pPr>
              <a:lnSpc>
                <a:spcPct val="90000"/>
              </a:lnSpc>
            </a:pPr>
            <a:r>
              <a:rPr lang="en-US" sz="5700"/>
              <a:t>Home Screen Features</a:t>
            </a:r>
          </a:p>
        </p:txBody>
      </p:sp>
      <p:sp>
        <p:nvSpPr>
          <p:cNvPr id="12"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37560" y="1850683"/>
            <a:ext cx="2468880" cy="18288"/>
          </a:xfrm>
          <a:custGeom>
            <a:avLst/>
            <a:gdLst>
              <a:gd name="connsiteX0" fmla="*/ 0 w 2468880"/>
              <a:gd name="connsiteY0" fmla="*/ 0 h 18288"/>
              <a:gd name="connsiteX1" fmla="*/ 592531 w 2468880"/>
              <a:gd name="connsiteY1" fmla="*/ 0 h 18288"/>
              <a:gd name="connsiteX2" fmla="*/ 1160374 w 2468880"/>
              <a:gd name="connsiteY2" fmla="*/ 0 h 18288"/>
              <a:gd name="connsiteX3" fmla="*/ 1728216 w 2468880"/>
              <a:gd name="connsiteY3" fmla="*/ 0 h 18288"/>
              <a:gd name="connsiteX4" fmla="*/ 2468880 w 2468880"/>
              <a:gd name="connsiteY4" fmla="*/ 0 h 18288"/>
              <a:gd name="connsiteX5" fmla="*/ 2468880 w 2468880"/>
              <a:gd name="connsiteY5" fmla="*/ 18288 h 18288"/>
              <a:gd name="connsiteX6" fmla="*/ 1802282 w 2468880"/>
              <a:gd name="connsiteY6" fmla="*/ 18288 h 18288"/>
              <a:gd name="connsiteX7" fmla="*/ 1209751 w 2468880"/>
              <a:gd name="connsiteY7" fmla="*/ 18288 h 18288"/>
              <a:gd name="connsiteX8" fmla="*/ 641909 w 2468880"/>
              <a:gd name="connsiteY8" fmla="*/ 18288 h 18288"/>
              <a:gd name="connsiteX9" fmla="*/ 0 w 2468880"/>
              <a:gd name="connsiteY9" fmla="*/ 18288 h 18288"/>
              <a:gd name="connsiteX10" fmla="*/ 0 w 2468880"/>
              <a:gd name="connsiteY10" fmla="*/ 0 h 18288"/>
              <a:gd name="connsiteX0" fmla="*/ 0 w 2468880"/>
              <a:gd name="connsiteY0" fmla="*/ 0 h 18288"/>
              <a:gd name="connsiteX1" fmla="*/ 567842 w 2468880"/>
              <a:gd name="connsiteY1" fmla="*/ 0 h 18288"/>
              <a:gd name="connsiteX2" fmla="*/ 1234440 w 2468880"/>
              <a:gd name="connsiteY2" fmla="*/ 0 h 18288"/>
              <a:gd name="connsiteX3" fmla="*/ 1777594 w 2468880"/>
              <a:gd name="connsiteY3" fmla="*/ 0 h 18288"/>
              <a:gd name="connsiteX4" fmla="*/ 2468880 w 2468880"/>
              <a:gd name="connsiteY4" fmla="*/ 0 h 18288"/>
              <a:gd name="connsiteX5" fmla="*/ 2468880 w 2468880"/>
              <a:gd name="connsiteY5" fmla="*/ 18288 h 18288"/>
              <a:gd name="connsiteX6" fmla="*/ 1876349 w 2468880"/>
              <a:gd name="connsiteY6" fmla="*/ 18288 h 18288"/>
              <a:gd name="connsiteX7" fmla="*/ 1209751 w 2468880"/>
              <a:gd name="connsiteY7" fmla="*/ 18288 h 18288"/>
              <a:gd name="connsiteX8" fmla="*/ 617220 w 2468880"/>
              <a:gd name="connsiteY8" fmla="*/ 18288 h 18288"/>
              <a:gd name="connsiteX9" fmla="*/ 0 w 2468880"/>
              <a:gd name="connsiteY9" fmla="*/ 18288 h 18288"/>
              <a:gd name="connsiteX10" fmla="*/ 0 w 246888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8880" h="18288" fill="none" extrusionOk="0">
                <a:moveTo>
                  <a:pt x="0" y="0"/>
                </a:moveTo>
                <a:cubicBezTo>
                  <a:pt x="172691" y="-12357"/>
                  <a:pt x="387089" y="31321"/>
                  <a:pt x="592531" y="0"/>
                </a:cubicBezTo>
                <a:cubicBezTo>
                  <a:pt x="767979" y="-23244"/>
                  <a:pt x="871733" y="8472"/>
                  <a:pt x="1160374" y="0"/>
                </a:cubicBezTo>
                <a:cubicBezTo>
                  <a:pt x="1449601" y="-3911"/>
                  <a:pt x="1607266" y="19376"/>
                  <a:pt x="1728216" y="0"/>
                </a:cubicBezTo>
                <a:cubicBezTo>
                  <a:pt x="1818829" y="-58888"/>
                  <a:pt x="2275430" y="-9413"/>
                  <a:pt x="2468880" y="0"/>
                </a:cubicBezTo>
                <a:cubicBezTo>
                  <a:pt x="2467145" y="5314"/>
                  <a:pt x="2470816" y="12013"/>
                  <a:pt x="2468880" y="18288"/>
                </a:cubicBezTo>
                <a:cubicBezTo>
                  <a:pt x="2232442" y="-3319"/>
                  <a:pt x="2078773" y="23053"/>
                  <a:pt x="1802282" y="18288"/>
                </a:cubicBezTo>
                <a:cubicBezTo>
                  <a:pt x="1540683" y="32618"/>
                  <a:pt x="1384233" y="17358"/>
                  <a:pt x="1209751" y="18288"/>
                </a:cubicBezTo>
                <a:cubicBezTo>
                  <a:pt x="1038679" y="-28357"/>
                  <a:pt x="820616" y="4958"/>
                  <a:pt x="641909" y="18288"/>
                </a:cubicBezTo>
                <a:cubicBezTo>
                  <a:pt x="423595" y="12488"/>
                  <a:pt x="155068" y="41456"/>
                  <a:pt x="0" y="18288"/>
                </a:cubicBezTo>
                <a:cubicBezTo>
                  <a:pt x="898" y="13406"/>
                  <a:pt x="19" y="4120"/>
                  <a:pt x="0" y="0"/>
                </a:cubicBezTo>
                <a:close/>
              </a:path>
              <a:path w="2468880" h="18288" stroke="0" extrusionOk="0">
                <a:moveTo>
                  <a:pt x="0" y="0"/>
                </a:moveTo>
                <a:cubicBezTo>
                  <a:pt x="201127" y="34474"/>
                  <a:pt x="321325" y="11273"/>
                  <a:pt x="567842" y="0"/>
                </a:cubicBezTo>
                <a:cubicBezTo>
                  <a:pt x="816255" y="-37660"/>
                  <a:pt x="940209" y="-838"/>
                  <a:pt x="1234440" y="0"/>
                </a:cubicBezTo>
                <a:cubicBezTo>
                  <a:pt x="1509789" y="16874"/>
                  <a:pt x="1664509" y="5689"/>
                  <a:pt x="1777594" y="0"/>
                </a:cubicBezTo>
                <a:cubicBezTo>
                  <a:pt x="1845726" y="-6548"/>
                  <a:pt x="2193196" y="19370"/>
                  <a:pt x="2468880" y="0"/>
                </a:cubicBezTo>
                <a:cubicBezTo>
                  <a:pt x="2468174" y="8377"/>
                  <a:pt x="2470272" y="13210"/>
                  <a:pt x="2468880" y="18288"/>
                </a:cubicBezTo>
                <a:cubicBezTo>
                  <a:pt x="2271382" y="44380"/>
                  <a:pt x="1978656" y="31741"/>
                  <a:pt x="1876349" y="18288"/>
                </a:cubicBezTo>
                <a:cubicBezTo>
                  <a:pt x="1751977" y="-6016"/>
                  <a:pt x="1388067" y="3222"/>
                  <a:pt x="1209751" y="18288"/>
                </a:cubicBezTo>
                <a:cubicBezTo>
                  <a:pt x="1065802" y="31061"/>
                  <a:pt x="753821" y="-1004"/>
                  <a:pt x="617220" y="18288"/>
                </a:cubicBezTo>
                <a:cubicBezTo>
                  <a:pt x="481425" y="28412"/>
                  <a:pt x="248319" y="-391"/>
                  <a:pt x="0" y="18288"/>
                </a:cubicBezTo>
                <a:cubicBezTo>
                  <a:pt x="-445" y="10205"/>
                  <a:pt x="-140" y="6087"/>
                  <a:pt x="0" y="0"/>
                </a:cubicBezTo>
                <a:close/>
              </a:path>
              <a:path w="2468880" h="18288" fill="none" stroke="0" extrusionOk="0">
                <a:moveTo>
                  <a:pt x="0" y="0"/>
                </a:moveTo>
                <a:cubicBezTo>
                  <a:pt x="191987" y="-31891"/>
                  <a:pt x="414837" y="25678"/>
                  <a:pt x="592531" y="0"/>
                </a:cubicBezTo>
                <a:cubicBezTo>
                  <a:pt x="785000" y="-43603"/>
                  <a:pt x="868560" y="12415"/>
                  <a:pt x="1160374" y="0"/>
                </a:cubicBezTo>
                <a:cubicBezTo>
                  <a:pt x="1441409" y="-18672"/>
                  <a:pt x="1600372" y="47113"/>
                  <a:pt x="1728216" y="0"/>
                </a:cubicBezTo>
                <a:cubicBezTo>
                  <a:pt x="1847110" y="23792"/>
                  <a:pt x="2233557" y="23802"/>
                  <a:pt x="2468880" y="0"/>
                </a:cubicBezTo>
                <a:cubicBezTo>
                  <a:pt x="2467752" y="4917"/>
                  <a:pt x="2468978" y="13565"/>
                  <a:pt x="2468880" y="18288"/>
                </a:cubicBezTo>
                <a:cubicBezTo>
                  <a:pt x="2265563" y="-17971"/>
                  <a:pt x="2033349" y="16262"/>
                  <a:pt x="1802282" y="18288"/>
                </a:cubicBezTo>
                <a:cubicBezTo>
                  <a:pt x="1512355" y="31573"/>
                  <a:pt x="1367809" y="29302"/>
                  <a:pt x="1209751" y="18288"/>
                </a:cubicBezTo>
                <a:cubicBezTo>
                  <a:pt x="1060405" y="26129"/>
                  <a:pt x="875661" y="10838"/>
                  <a:pt x="641909" y="18288"/>
                </a:cubicBezTo>
                <a:cubicBezTo>
                  <a:pt x="461670" y="14581"/>
                  <a:pt x="162829" y="18463"/>
                  <a:pt x="0" y="18288"/>
                </a:cubicBezTo>
                <a:cubicBezTo>
                  <a:pt x="913" y="12991"/>
                  <a:pt x="-1021" y="455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custGeom>
                    <a:avLst/>
                    <a:gdLst>
                      <a:gd name="connsiteX0" fmla="*/ 0 w 2468880"/>
                      <a:gd name="connsiteY0" fmla="*/ 0 h 18288"/>
                      <a:gd name="connsiteX1" fmla="*/ 592531 w 2468880"/>
                      <a:gd name="connsiteY1" fmla="*/ 0 h 18288"/>
                      <a:gd name="connsiteX2" fmla="*/ 1160374 w 2468880"/>
                      <a:gd name="connsiteY2" fmla="*/ 0 h 18288"/>
                      <a:gd name="connsiteX3" fmla="*/ 1728216 w 2468880"/>
                      <a:gd name="connsiteY3" fmla="*/ 0 h 18288"/>
                      <a:gd name="connsiteX4" fmla="*/ 2468880 w 2468880"/>
                      <a:gd name="connsiteY4" fmla="*/ 0 h 18288"/>
                      <a:gd name="connsiteX5" fmla="*/ 2468880 w 2468880"/>
                      <a:gd name="connsiteY5" fmla="*/ 18288 h 18288"/>
                      <a:gd name="connsiteX6" fmla="*/ 1802282 w 2468880"/>
                      <a:gd name="connsiteY6" fmla="*/ 18288 h 18288"/>
                      <a:gd name="connsiteX7" fmla="*/ 1209751 w 2468880"/>
                      <a:gd name="connsiteY7" fmla="*/ 18288 h 18288"/>
                      <a:gd name="connsiteX8" fmla="*/ 641909 w 2468880"/>
                      <a:gd name="connsiteY8" fmla="*/ 18288 h 18288"/>
                      <a:gd name="connsiteX9" fmla="*/ 0 w 2468880"/>
                      <a:gd name="connsiteY9" fmla="*/ 18288 h 18288"/>
                      <a:gd name="connsiteX10" fmla="*/ 0 w 246888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8880" h="18288" fill="none" extrusionOk="0">
                        <a:moveTo>
                          <a:pt x="0" y="0"/>
                        </a:moveTo>
                        <a:cubicBezTo>
                          <a:pt x="171523" y="-1510"/>
                          <a:pt x="416079" y="20036"/>
                          <a:pt x="592531" y="0"/>
                        </a:cubicBezTo>
                        <a:cubicBezTo>
                          <a:pt x="768983" y="-20036"/>
                          <a:pt x="878305" y="13110"/>
                          <a:pt x="1160374" y="0"/>
                        </a:cubicBezTo>
                        <a:cubicBezTo>
                          <a:pt x="1442443" y="-13110"/>
                          <a:pt x="1612108" y="24695"/>
                          <a:pt x="1728216" y="0"/>
                        </a:cubicBezTo>
                        <a:cubicBezTo>
                          <a:pt x="1844324" y="-24695"/>
                          <a:pt x="2271040" y="20667"/>
                          <a:pt x="2468880" y="0"/>
                        </a:cubicBezTo>
                        <a:cubicBezTo>
                          <a:pt x="2468302" y="4771"/>
                          <a:pt x="2469633" y="12323"/>
                          <a:pt x="2468880" y="18288"/>
                        </a:cubicBezTo>
                        <a:cubicBezTo>
                          <a:pt x="2229297" y="-14659"/>
                          <a:pt x="2066775" y="30253"/>
                          <a:pt x="1802282" y="18288"/>
                        </a:cubicBezTo>
                        <a:cubicBezTo>
                          <a:pt x="1537789" y="6323"/>
                          <a:pt x="1379930" y="22266"/>
                          <a:pt x="1209751" y="18288"/>
                        </a:cubicBezTo>
                        <a:cubicBezTo>
                          <a:pt x="1039572" y="14310"/>
                          <a:pt x="837025" y="12850"/>
                          <a:pt x="641909" y="18288"/>
                        </a:cubicBezTo>
                        <a:cubicBezTo>
                          <a:pt x="446793" y="23726"/>
                          <a:pt x="170561" y="18472"/>
                          <a:pt x="0" y="18288"/>
                        </a:cubicBezTo>
                        <a:cubicBezTo>
                          <a:pt x="841" y="12879"/>
                          <a:pt x="-726" y="3977"/>
                          <a:pt x="0" y="0"/>
                        </a:cubicBezTo>
                        <a:close/>
                      </a:path>
                      <a:path w="2468880" h="18288" stroke="0" extrusionOk="0">
                        <a:moveTo>
                          <a:pt x="0" y="0"/>
                        </a:moveTo>
                        <a:cubicBezTo>
                          <a:pt x="190931" y="24910"/>
                          <a:pt x="333688" y="11559"/>
                          <a:pt x="567842" y="0"/>
                        </a:cubicBezTo>
                        <a:cubicBezTo>
                          <a:pt x="801996" y="-11559"/>
                          <a:pt x="939971" y="-5677"/>
                          <a:pt x="1234440" y="0"/>
                        </a:cubicBezTo>
                        <a:cubicBezTo>
                          <a:pt x="1528909" y="5677"/>
                          <a:pt x="1658539" y="5184"/>
                          <a:pt x="1777594" y="0"/>
                        </a:cubicBezTo>
                        <a:cubicBezTo>
                          <a:pt x="1896649" y="-5184"/>
                          <a:pt x="2186164" y="23915"/>
                          <a:pt x="2468880" y="0"/>
                        </a:cubicBezTo>
                        <a:cubicBezTo>
                          <a:pt x="2468266" y="8857"/>
                          <a:pt x="2469384" y="13619"/>
                          <a:pt x="2468880" y="18288"/>
                        </a:cubicBezTo>
                        <a:cubicBezTo>
                          <a:pt x="2271330" y="36599"/>
                          <a:pt x="2001027" y="31554"/>
                          <a:pt x="1876349" y="18288"/>
                        </a:cubicBezTo>
                        <a:cubicBezTo>
                          <a:pt x="1751671" y="5022"/>
                          <a:pt x="1364652" y="15063"/>
                          <a:pt x="1209751" y="18288"/>
                        </a:cubicBezTo>
                        <a:cubicBezTo>
                          <a:pt x="1054850" y="21513"/>
                          <a:pt x="748438" y="20074"/>
                          <a:pt x="617220" y="18288"/>
                        </a:cubicBezTo>
                        <a:cubicBezTo>
                          <a:pt x="486002" y="16502"/>
                          <a:pt x="237432" y="27200"/>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C:\Documents and Settings\csobryant\Desktop\DMT Screen Shots\ReportsOperatorSupPasswrd.BMP"/>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40030" y="2866453"/>
            <a:ext cx="4210812" cy="315810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Documents and Settings\csobryant\Desktop\DMT Screen Shots\ReportsBreathTest.BMP"/>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90872" y="2866453"/>
            <a:ext cx="4210812" cy="3158109"/>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1869D612-31E7-1846-347D-644701C46293}"/>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745097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202" y="639520"/>
            <a:ext cx="2571750" cy="1719072"/>
          </a:xfrm>
        </p:spPr>
        <p:txBody>
          <a:bodyPr anchor="b">
            <a:normAutofit/>
          </a:bodyPr>
          <a:lstStyle/>
          <a:p>
            <a:pPr>
              <a:lnSpc>
                <a:spcPct val="90000"/>
              </a:lnSpc>
            </a:pPr>
            <a:r>
              <a:rPr lang="en-US" sz="3600"/>
              <a:t>Home Screen Features</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2573756"/>
            <a:ext cx="2441321" cy="18288"/>
          </a:xfrm>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 name="connsiteX0" fmla="*/ 0 w 2441321"/>
              <a:gd name="connsiteY0" fmla="*/ 0 h 18288"/>
              <a:gd name="connsiteX1" fmla="*/ 585917 w 2441321"/>
              <a:gd name="connsiteY1" fmla="*/ 0 h 18288"/>
              <a:gd name="connsiteX2" fmla="*/ 1123008 w 2441321"/>
              <a:gd name="connsiteY2" fmla="*/ 0 h 18288"/>
              <a:gd name="connsiteX3" fmla="*/ 1782164 w 2441321"/>
              <a:gd name="connsiteY3" fmla="*/ 0 h 18288"/>
              <a:gd name="connsiteX4" fmla="*/ 2441321 w 2441321"/>
              <a:gd name="connsiteY4" fmla="*/ 0 h 18288"/>
              <a:gd name="connsiteX5" fmla="*/ 2441321 w 2441321"/>
              <a:gd name="connsiteY5" fmla="*/ 18288 h 18288"/>
              <a:gd name="connsiteX6" fmla="*/ 1879817 w 2441321"/>
              <a:gd name="connsiteY6" fmla="*/ 18288 h 18288"/>
              <a:gd name="connsiteX7" fmla="*/ 1318313 w 2441321"/>
              <a:gd name="connsiteY7" fmla="*/ 18288 h 18288"/>
              <a:gd name="connsiteX8" fmla="*/ 659157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1188" y="8366"/>
                  <a:pt x="2440365" y="10017"/>
                  <a:pt x="2441321" y="18288"/>
                </a:cubicBezTo>
                <a:cubicBezTo>
                  <a:pt x="2159375" y="49009"/>
                  <a:pt x="2054495" y="45666"/>
                  <a:pt x="1830991" y="18288"/>
                </a:cubicBezTo>
                <a:cubicBezTo>
                  <a:pt x="1615846" y="7509"/>
                  <a:pt x="1521674" y="-5422"/>
                  <a:pt x="1269487" y="18288"/>
                </a:cubicBezTo>
                <a:cubicBezTo>
                  <a:pt x="1019660" y="53960"/>
                  <a:pt x="886911" y="42351"/>
                  <a:pt x="707983" y="18288"/>
                </a:cubicBezTo>
                <a:cubicBezTo>
                  <a:pt x="523434" y="27321"/>
                  <a:pt x="307885" y="34316"/>
                  <a:pt x="0" y="18288"/>
                </a:cubicBezTo>
                <a:cubicBezTo>
                  <a:pt x="-595" y="11182"/>
                  <a:pt x="-5" y="6307"/>
                  <a:pt x="0" y="0"/>
                </a:cubicBezTo>
                <a:close/>
              </a:path>
              <a:path w="2441321" h="18288"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666" y="6144"/>
                  <a:pt x="2441358" y="10525"/>
                  <a:pt x="2441321" y="18288"/>
                </a:cubicBezTo>
                <a:cubicBezTo>
                  <a:pt x="2180658" y="18322"/>
                  <a:pt x="2084222" y="5934"/>
                  <a:pt x="1879817" y="18288"/>
                </a:cubicBezTo>
                <a:cubicBezTo>
                  <a:pt x="1668182" y="16222"/>
                  <a:pt x="1551159" y="-6477"/>
                  <a:pt x="1318313" y="18288"/>
                </a:cubicBezTo>
                <a:cubicBezTo>
                  <a:pt x="1059871" y="56395"/>
                  <a:pt x="901959" y="23831"/>
                  <a:pt x="659157" y="18288"/>
                </a:cubicBezTo>
                <a:cubicBezTo>
                  <a:pt x="444692" y="28483"/>
                  <a:pt x="245032" y="39882"/>
                  <a:pt x="0" y="18288"/>
                </a:cubicBezTo>
                <a:cubicBezTo>
                  <a:pt x="-11" y="10485"/>
                  <a:pt x="-221" y="3288"/>
                  <a:pt x="0" y="0"/>
                </a:cubicBezTo>
                <a:close/>
              </a:path>
              <a:path w="2441321" h="18288"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440" y="8687"/>
                  <a:pt x="2440452" y="9944"/>
                  <a:pt x="2441321" y="18288"/>
                </a:cubicBezTo>
                <a:cubicBezTo>
                  <a:pt x="2149099" y="27348"/>
                  <a:pt x="2027305" y="56470"/>
                  <a:pt x="1830991" y="18288"/>
                </a:cubicBezTo>
                <a:cubicBezTo>
                  <a:pt x="1614571" y="-18764"/>
                  <a:pt x="1500998" y="10727"/>
                  <a:pt x="1269487" y="18288"/>
                </a:cubicBezTo>
                <a:cubicBezTo>
                  <a:pt x="1042399" y="37834"/>
                  <a:pt x="927922" y="45822"/>
                  <a:pt x="707983" y="18288"/>
                </a:cubicBezTo>
                <a:cubicBezTo>
                  <a:pt x="502575" y="-5380"/>
                  <a:pt x="350393" y="34499"/>
                  <a:pt x="0" y="18288"/>
                </a:cubicBezTo>
                <a:cubicBezTo>
                  <a:pt x="-394" y="12154"/>
                  <a:pt x="907" y="6688"/>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8288"/>
                      <a:gd name="connsiteX1" fmla="*/ 585917 w 2441321"/>
                      <a:gd name="connsiteY1" fmla="*/ 0 h 18288"/>
                      <a:gd name="connsiteX2" fmla="*/ 1196247 w 2441321"/>
                      <a:gd name="connsiteY2" fmla="*/ 0 h 18288"/>
                      <a:gd name="connsiteX3" fmla="*/ 1806578 w 2441321"/>
                      <a:gd name="connsiteY3" fmla="*/ 0 h 18288"/>
                      <a:gd name="connsiteX4" fmla="*/ 2441321 w 2441321"/>
                      <a:gd name="connsiteY4" fmla="*/ 0 h 18288"/>
                      <a:gd name="connsiteX5" fmla="*/ 2441321 w 2441321"/>
                      <a:gd name="connsiteY5" fmla="*/ 18288 h 18288"/>
                      <a:gd name="connsiteX6" fmla="*/ 1830991 w 2441321"/>
                      <a:gd name="connsiteY6" fmla="*/ 18288 h 18288"/>
                      <a:gd name="connsiteX7" fmla="*/ 1269487 w 2441321"/>
                      <a:gd name="connsiteY7" fmla="*/ 18288 h 18288"/>
                      <a:gd name="connsiteX8" fmla="*/ 707983 w 2441321"/>
                      <a:gd name="connsiteY8" fmla="*/ 18288 h 18288"/>
                      <a:gd name="connsiteX9" fmla="*/ 0 w 2441321"/>
                      <a:gd name="connsiteY9" fmla="*/ 18288 h 18288"/>
                      <a:gd name="connsiteX10" fmla="*/ 0 w 2441321"/>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8288"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1167" y="8655"/>
                          <a:pt x="2440437" y="9975"/>
                          <a:pt x="2441321" y="18288"/>
                        </a:cubicBezTo>
                        <a:cubicBezTo>
                          <a:pt x="2169723" y="30506"/>
                          <a:pt x="2045712" y="39140"/>
                          <a:pt x="1830991" y="18288"/>
                        </a:cubicBezTo>
                        <a:cubicBezTo>
                          <a:pt x="1616270" y="-2564"/>
                          <a:pt x="1505876" y="3949"/>
                          <a:pt x="1269487" y="18288"/>
                        </a:cubicBezTo>
                        <a:cubicBezTo>
                          <a:pt x="1033098" y="32627"/>
                          <a:pt x="908661" y="41191"/>
                          <a:pt x="707983" y="18288"/>
                        </a:cubicBezTo>
                        <a:cubicBezTo>
                          <a:pt x="507305" y="-4615"/>
                          <a:pt x="333592" y="20759"/>
                          <a:pt x="0" y="18288"/>
                        </a:cubicBezTo>
                        <a:cubicBezTo>
                          <a:pt x="-688" y="11716"/>
                          <a:pt x="875" y="6357"/>
                          <a:pt x="0" y="0"/>
                        </a:cubicBezTo>
                        <a:close/>
                      </a:path>
                      <a:path w="2441321" h="18288"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735" y="5928"/>
                          <a:pt x="2441551" y="11133"/>
                          <a:pt x="2441321" y="18288"/>
                        </a:cubicBezTo>
                        <a:cubicBezTo>
                          <a:pt x="2166745" y="28773"/>
                          <a:pt x="2078726" y="15476"/>
                          <a:pt x="1879817" y="18288"/>
                        </a:cubicBezTo>
                        <a:cubicBezTo>
                          <a:pt x="1680908" y="21100"/>
                          <a:pt x="1548770" y="-4127"/>
                          <a:pt x="1318313" y="18288"/>
                        </a:cubicBezTo>
                        <a:cubicBezTo>
                          <a:pt x="1087856" y="40703"/>
                          <a:pt x="894613" y="3927"/>
                          <a:pt x="659157" y="18288"/>
                        </a:cubicBezTo>
                        <a:cubicBezTo>
                          <a:pt x="423701" y="32649"/>
                          <a:pt x="246611" y="33975"/>
                          <a:pt x="0" y="18288"/>
                        </a:cubicBezTo>
                        <a:cubicBezTo>
                          <a:pt x="-348" y="10388"/>
                          <a:pt x="-12" y="396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28600" y="2807208"/>
            <a:ext cx="2971800" cy="3410712"/>
          </a:xfrm>
        </p:spPr>
        <p:txBody>
          <a:bodyPr anchor="t">
            <a:normAutofit/>
          </a:bodyPr>
          <a:lstStyle/>
          <a:p>
            <a:r>
              <a:rPr lang="en-US" sz="1900" dirty="0"/>
              <a:t>Technician Mode</a:t>
            </a:r>
          </a:p>
          <a:p>
            <a:pPr lvl="1"/>
            <a:r>
              <a:rPr lang="en-US" sz="1900" dirty="0"/>
              <a:t>Shows current voltages and temperatures</a:t>
            </a:r>
          </a:p>
          <a:p>
            <a:pPr lvl="1"/>
            <a:r>
              <a:rPr lang="en-US" sz="1900" dirty="0"/>
              <a:t>Allows some troubleshooting functions such as turning on and off the pump manually</a:t>
            </a:r>
          </a:p>
        </p:txBody>
      </p:sp>
      <p:pic>
        <p:nvPicPr>
          <p:cNvPr id="4" name="Picture 2" descr="C:\Documents and Settings\csobryant\Desktop\DMT Screen Shots\TechScreenSupPasswrd.BMP"/>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1487329"/>
            <a:ext cx="5177790" cy="3883342"/>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1CF76535-3DF8-2B7C-13BD-615F4BA71F97}"/>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611629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451381"/>
            <a:ext cx="7884414" cy="4066540"/>
          </a:xfrm>
        </p:spPr>
        <p:txBody>
          <a:bodyPr vert="horz" lIns="91440" tIns="45720" rIns="91440" bIns="45720" rtlCol="0" anchor="b">
            <a:normAutofit/>
          </a:bodyPr>
          <a:lstStyle/>
          <a:p>
            <a:pPr algn="l">
              <a:lnSpc>
                <a:spcPct val="90000"/>
              </a:lnSpc>
            </a:pPr>
            <a:r>
              <a:rPr lang="en-US" sz="5700" kern="1200">
                <a:solidFill>
                  <a:schemeClr val="tx1"/>
                </a:solidFill>
                <a:latin typeface="+mj-lt"/>
                <a:ea typeface="+mj-ea"/>
                <a:cs typeface="+mj-cs"/>
              </a:rPr>
              <a:t>Subject Tests</a:t>
            </a:r>
          </a:p>
        </p:txBody>
      </p:sp>
      <p:sp>
        <p:nvSpPr>
          <p:cNvPr id="9"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650" y="4718595"/>
            <a:ext cx="4057650" cy="18288"/>
          </a:xfrm>
          <a:custGeom>
            <a:avLst/>
            <a:gdLst>
              <a:gd name="connsiteX0" fmla="*/ 0 w 4057650"/>
              <a:gd name="connsiteY0" fmla="*/ 0 h 18288"/>
              <a:gd name="connsiteX1" fmla="*/ 757428 w 4057650"/>
              <a:gd name="connsiteY1" fmla="*/ 0 h 18288"/>
              <a:gd name="connsiteX2" fmla="*/ 1474279 w 4057650"/>
              <a:gd name="connsiteY2" fmla="*/ 0 h 18288"/>
              <a:gd name="connsiteX3" fmla="*/ 2191131 w 4057650"/>
              <a:gd name="connsiteY3" fmla="*/ 0 h 18288"/>
              <a:gd name="connsiteX4" fmla="*/ 2745676 w 4057650"/>
              <a:gd name="connsiteY4" fmla="*/ 0 h 18288"/>
              <a:gd name="connsiteX5" fmla="*/ 3340798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272284 w 4057650"/>
              <a:gd name="connsiteY10" fmla="*/ 18288 h 18288"/>
              <a:gd name="connsiteX11" fmla="*/ 1555432 w 4057650"/>
              <a:gd name="connsiteY11" fmla="*/ 18288 h 18288"/>
              <a:gd name="connsiteX12" fmla="*/ 960310 w 4057650"/>
              <a:gd name="connsiteY12" fmla="*/ 18288 h 18288"/>
              <a:gd name="connsiteX13" fmla="*/ 0 w 4057650"/>
              <a:gd name="connsiteY13" fmla="*/ 18288 h 18288"/>
              <a:gd name="connsiteX14" fmla="*/ 0 w 4057650"/>
              <a:gd name="connsiteY14" fmla="*/ 0 h 18288"/>
              <a:gd name="connsiteX0" fmla="*/ 0 w 4057650"/>
              <a:gd name="connsiteY0" fmla="*/ 0 h 18288"/>
              <a:gd name="connsiteX1" fmla="*/ 635698 w 4057650"/>
              <a:gd name="connsiteY1" fmla="*/ 0 h 18288"/>
              <a:gd name="connsiteX2" fmla="*/ 1190244 w 4057650"/>
              <a:gd name="connsiteY2" fmla="*/ 0 h 18288"/>
              <a:gd name="connsiteX3" fmla="*/ 1947672 w 4057650"/>
              <a:gd name="connsiteY3" fmla="*/ 0 h 18288"/>
              <a:gd name="connsiteX4" fmla="*/ 2583370 w 4057650"/>
              <a:gd name="connsiteY4" fmla="*/ 0 h 18288"/>
              <a:gd name="connsiteX5" fmla="*/ 3219069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150555 w 4057650"/>
              <a:gd name="connsiteY10" fmla="*/ 18288 h 18288"/>
              <a:gd name="connsiteX11" fmla="*/ 1474280 w 4057650"/>
              <a:gd name="connsiteY11" fmla="*/ 18288 h 18288"/>
              <a:gd name="connsiteX12" fmla="*/ 838581 w 4057650"/>
              <a:gd name="connsiteY12" fmla="*/ 18288 h 18288"/>
              <a:gd name="connsiteX13" fmla="*/ 0 w 4057650"/>
              <a:gd name="connsiteY13" fmla="*/ 18288 h 18288"/>
              <a:gd name="connsiteX14" fmla="*/ 0 w 405765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8288" fill="none" extrusionOk="0">
                <a:moveTo>
                  <a:pt x="0" y="0"/>
                </a:moveTo>
                <a:cubicBezTo>
                  <a:pt x="367148" y="-8908"/>
                  <a:pt x="517612" y="4501"/>
                  <a:pt x="757428" y="0"/>
                </a:cubicBezTo>
                <a:cubicBezTo>
                  <a:pt x="1032602" y="-7253"/>
                  <a:pt x="1110097" y="-4084"/>
                  <a:pt x="1474279" y="0"/>
                </a:cubicBezTo>
                <a:cubicBezTo>
                  <a:pt x="1838373" y="-7421"/>
                  <a:pt x="1905070" y="-3632"/>
                  <a:pt x="2191131" y="0"/>
                </a:cubicBezTo>
                <a:cubicBezTo>
                  <a:pt x="2479083" y="8044"/>
                  <a:pt x="2590278" y="-15025"/>
                  <a:pt x="2745676" y="0"/>
                </a:cubicBezTo>
                <a:cubicBezTo>
                  <a:pt x="2939709" y="9877"/>
                  <a:pt x="3136017" y="-24028"/>
                  <a:pt x="3340798" y="0"/>
                </a:cubicBezTo>
                <a:cubicBezTo>
                  <a:pt x="3577524" y="19058"/>
                  <a:pt x="3755433" y="-7221"/>
                  <a:pt x="4057650" y="0"/>
                </a:cubicBezTo>
                <a:cubicBezTo>
                  <a:pt x="4057420" y="8026"/>
                  <a:pt x="4058238" y="15039"/>
                  <a:pt x="4057650" y="18288"/>
                </a:cubicBezTo>
                <a:cubicBezTo>
                  <a:pt x="3746991" y="51472"/>
                  <a:pt x="3642040" y="-9140"/>
                  <a:pt x="3381375" y="18288"/>
                </a:cubicBezTo>
                <a:cubicBezTo>
                  <a:pt x="3142532" y="69343"/>
                  <a:pt x="2955382" y="-2590"/>
                  <a:pt x="2826830" y="18288"/>
                </a:cubicBezTo>
                <a:cubicBezTo>
                  <a:pt x="2734164" y="30636"/>
                  <a:pt x="2422331" y="17559"/>
                  <a:pt x="2272284" y="18288"/>
                </a:cubicBezTo>
                <a:cubicBezTo>
                  <a:pt x="2111408" y="24730"/>
                  <a:pt x="1888168" y="26061"/>
                  <a:pt x="1555432" y="18288"/>
                </a:cubicBezTo>
                <a:cubicBezTo>
                  <a:pt x="1389125" y="7689"/>
                  <a:pt x="1177551" y="44302"/>
                  <a:pt x="960310" y="18288"/>
                </a:cubicBezTo>
                <a:cubicBezTo>
                  <a:pt x="875922" y="-35328"/>
                  <a:pt x="323458" y="14834"/>
                  <a:pt x="0" y="18288"/>
                </a:cubicBezTo>
                <a:cubicBezTo>
                  <a:pt x="732" y="12147"/>
                  <a:pt x="1474" y="5759"/>
                  <a:pt x="0" y="0"/>
                </a:cubicBezTo>
                <a:close/>
              </a:path>
              <a:path w="4057650" h="18288" stroke="0" extrusionOk="0">
                <a:moveTo>
                  <a:pt x="0" y="0"/>
                </a:moveTo>
                <a:cubicBezTo>
                  <a:pt x="242151" y="36334"/>
                  <a:pt x="500401" y="29139"/>
                  <a:pt x="635698" y="0"/>
                </a:cubicBezTo>
                <a:cubicBezTo>
                  <a:pt x="783144" y="-32004"/>
                  <a:pt x="950843" y="-4485"/>
                  <a:pt x="1190244" y="0"/>
                </a:cubicBezTo>
                <a:cubicBezTo>
                  <a:pt x="1493739" y="37672"/>
                  <a:pt x="1683931" y="-5135"/>
                  <a:pt x="1947672" y="0"/>
                </a:cubicBezTo>
                <a:cubicBezTo>
                  <a:pt x="2231467" y="29157"/>
                  <a:pt x="2283780" y="-18583"/>
                  <a:pt x="2583370" y="0"/>
                </a:cubicBezTo>
                <a:cubicBezTo>
                  <a:pt x="2879743" y="13186"/>
                  <a:pt x="3001896" y="40538"/>
                  <a:pt x="3219069" y="0"/>
                </a:cubicBezTo>
                <a:cubicBezTo>
                  <a:pt x="3480307" y="-5034"/>
                  <a:pt x="3756341" y="17550"/>
                  <a:pt x="4057650" y="0"/>
                </a:cubicBezTo>
                <a:cubicBezTo>
                  <a:pt x="4056338" y="6441"/>
                  <a:pt x="4057679" y="13855"/>
                  <a:pt x="4057650" y="18288"/>
                </a:cubicBezTo>
                <a:cubicBezTo>
                  <a:pt x="3866391" y="15329"/>
                  <a:pt x="3683092" y="27213"/>
                  <a:pt x="3381375" y="18288"/>
                </a:cubicBezTo>
                <a:cubicBezTo>
                  <a:pt x="3077442" y="-31539"/>
                  <a:pt x="2959293" y="-5332"/>
                  <a:pt x="2826830" y="18288"/>
                </a:cubicBezTo>
                <a:cubicBezTo>
                  <a:pt x="2745586" y="53568"/>
                  <a:pt x="2366651" y="59392"/>
                  <a:pt x="2150555" y="18288"/>
                </a:cubicBezTo>
                <a:cubicBezTo>
                  <a:pt x="1889766" y="-17354"/>
                  <a:pt x="1744011" y="-22688"/>
                  <a:pt x="1474280" y="18288"/>
                </a:cubicBezTo>
                <a:cubicBezTo>
                  <a:pt x="1211536" y="22995"/>
                  <a:pt x="970196" y="35522"/>
                  <a:pt x="838581" y="18288"/>
                </a:cubicBezTo>
                <a:cubicBezTo>
                  <a:pt x="683899" y="-4450"/>
                  <a:pt x="224248" y="-42444"/>
                  <a:pt x="0" y="18288"/>
                </a:cubicBezTo>
                <a:cubicBezTo>
                  <a:pt x="821" y="10074"/>
                  <a:pt x="-92" y="8278"/>
                  <a:pt x="0" y="0"/>
                </a:cubicBezTo>
                <a:close/>
              </a:path>
              <a:path w="4057650" h="18288" fill="none" stroke="0" extrusionOk="0">
                <a:moveTo>
                  <a:pt x="0" y="0"/>
                </a:moveTo>
                <a:cubicBezTo>
                  <a:pt x="358409" y="-4652"/>
                  <a:pt x="486702" y="12101"/>
                  <a:pt x="757428" y="0"/>
                </a:cubicBezTo>
                <a:cubicBezTo>
                  <a:pt x="1022678" y="-8760"/>
                  <a:pt x="1108573" y="-4098"/>
                  <a:pt x="1474279" y="0"/>
                </a:cubicBezTo>
                <a:cubicBezTo>
                  <a:pt x="1819257" y="16644"/>
                  <a:pt x="1919656" y="-4532"/>
                  <a:pt x="2191131" y="0"/>
                </a:cubicBezTo>
                <a:cubicBezTo>
                  <a:pt x="2458468" y="10266"/>
                  <a:pt x="2618941" y="-8527"/>
                  <a:pt x="2745676" y="0"/>
                </a:cubicBezTo>
                <a:cubicBezTo>
                  <a:pt x="2931643" y="26136"/>
                  <a:pt x="3158142" y="-56944"/>
                  <a:pt x="3340798" y="0"/>
                </a:cubicBezTo>
                <a:cubicBezTo>
                  <a:pt x="3532039" y="10299"/>
                  <a:pt x="3748090" y="-3814"/>
                  <a:pt x="4057650" y="0"/>
                </a:cubicBezTo>
                <a:cubicBezTo>
                  <a:pt x="4057078" y="8167"/>
                  <a:pt x="4057287" y="15177"/>
                  <a:pt x="4057650" y="18288"/>
                </a:cubicBezTo>
                <a:cubicBezTo>
                  <a:pt x="3759943" y="49384"/>
                  <a:pt x="3655385" y="-7741"/>
                  <a:pt x="3381375" y="18288"/>
                </a:cubicBezTo>
                <a:cubicBezTo>
                  <a:pt x="3117080" y="48239"/>
                  <a:pt x="2965830" y="15751"/>
                  <a:pt x="2826830" y="18288"/>
                </a:cubicBezTo>
                <a:cubicBezTo>
                  <a:pt x="2719180" y="54573"/>
                  <a:pt x="2405341" y="28209"/>
                  <a:pt x="2272284" y="18288"/>
                </a:cubicBezTo>
                <a:cubicBezTo>
                  <a:pt x="2146521" y="42397"/>
                  <a:pt x="1920511" y="48303"/>
                  <a:pt x="1555432" y="18288"/>
                </a:cubicBezTo>
                <a:cubicBezTo>
                  <a:pt x="1341297" y="-10360"/>
                  <a:pt x="1185337" y="10858"/>
                  <a:pt x="960310" y="18288"/>
                </a:cubicBezTo>
                <a:cubicBezTo>
                  <a:pt x="797841" y="-27072"/>
                  <a:pt x="348704" y="-79830"/>
                  <a:pt x="0" y="18288"/>
                </a:cubicBezTo>
                <a:cubicBezTo>
                  <a:pt x="82" y="11116"/>
                  <a:pt x="515" y="669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057650"/>
                      <a:gd name="connsiteY0" fmla="*/ 0 h 18288"/>
                      <a:gd name="connsiteX1" fmla="*/ 757428 w 4057650"/>
                      <a:gd name="connsiteY1" fmla="*/ 0 h 18288"/>
                      <a:gd name="connsiteX2" fmla="*/ 1474279 w 4057650"/>
                      <a:gd name="connsiteY2" fmla="*/ 0 h 18288"/>
                      <a:gd name="connsiteX3" fmla="*/ 2191131 w 4057650"/>
                      <a:gd name="connsiteY3" fmla="*/ 0 h 18288"/>
                      <a:gd name="connsiteX4" fmla="*/ 2745676 w 4057650"/>
                      <a:gd name="connsiteY4" fmla="*/ 0 h 18288"/>
                      <a:gd name="connsiteX5" fmla="*/ 3340798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272284 w 4057650"/>
                      <a:gd name="connsiteY10" fmla="*/ 18288 h 18288"/>
                      <a:gd name="connsiteX11" fmla="*/ 1555432 w 4057650"/>
                      <a:gd name="connsiteY11" fmla="*/ 18288 h 18288"/>
                      <a:gd name="connsiteX12" fmla="*/ 960310 w 4057650"/>
                      <a:gd name="connsiteY12" fmla="*/ 18288 h 18288"/>
                      <a:gd name="connsiteX13" fmla="*/ 0 w 4057650"/>
                      <a:gd name="connsiteY13" fmla="*/ 18288 h 18288"/>
                      <a:gd name="connsiteX14" fmla="*/ 0 w 405765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8288" fill="none" extrusionOk="0">
                        <a:moveTo>
                          <a:pt x="0" y="0"/>
                        </a:moveTo>
                        <a:cubicBezTo>
                          <a:pt x="371182" y="3227"/>
                          <a:pt x="494372" y="9222"/>
                          <a:pt x="757428" y="0"/>
                        </a:cubicBezTo>
                        <a:cubicBezTo>
                          <a:pt x="1020484" y="-9222"/>
                          <a:pt x="1116719" y="-4357"/>
                          <a:pt x="1474279" y="0"/>
                        </a:cubicBezTo>
                        <a:cubicBezTo>
                          <a:pt x="1831839" y="4357"/>
                          <a:pt x="1920973" y="-11809"/>
                          <a:pt x="2191131" y="0"/>
                        </a:cubicBezTo>
                        <a:cubicBezTo>
                          <a:pt x="2461289" y="11809"/>
                          <a:pt x="2589480" y="-22604"/>
                          <a:pt x="2745676" y="0"/>
                        </a:cubicBezTo>
                        <a:cubicBezTo>
                          <a:pt x="2901872" y="22604"/>
                          <a:pt x="3136452" y="-12306"/>
                          <a:pt x="3340798" y="0"/>
                        </a:cubicBezTo>
                        <a:cubicBezTo>
                          <a:pt x="3545144" y="12306"/>
                          <a:pt x="3766934" y="-21556"/>
                          <a:pt x="4057650" y="0"/>
                        </a:cubicBezTo>
                        <a:cubicBezTo>
                          <a:pt x="4057150" y="8855"/>
                          <a:pt x="4057759" y="14521"/>
                          <a:pt x="4057650" y="18288"/>
                        </a:cubicBezTo>
                        <a:cubicBezTo>
                          <a:pt x="3743404" y="40125"/>
                          <a:pt x="3625516" y="-14923"/>
                          <a:pt x="3381375" y="18288"/>
                        </a:cubicBezTo>
                        <a:cubicBezTo>
                          <a:pt x="3137235" y="51499"/>
                          <a:pt x="2946571" y="1"/>
                          <a:pt x="2826830" y="18288"/>
                        </a:cubicBezTo>
                        <a:cubicBezTo>
                          <a:pt x="2707090" y="36575"/>
                          <a:pt x="2402756" y="1432"/>
                          <a:pt x="2272284" y="18288"/>
                        </a:cubicBezTo>
                        <a:cubicBezTo>
                          <a:pt x="2141812" y="35144"/>
                          <a:pt x="1895935" y="18199"/>
                          <a:pt x="1555432" y="18288"/>
                        </a:cubicBezTo>
                        <a:cubicBezTo>
                          <a:pt x="1214929" y="18377"/>
                          <a:pt x="1103072" y="14503"/>
                          <a:pt x="960310" y="18288"/>
                        </a:cubicBezTo>
                        <a:cubicBezTo>
                          <a:pt x="817548" y="22073"/>
                          <a:pt x="402272" y="-29359"/>
                          <a:pt x="0" y="18288"/>
                        </a:cubicBezTo>
                        <a:cubicBezTo>
                          <a:pt x="683" y="12014"/>
                          <a:pt x="724" y="5908"/>
                          <a:pt x="0" y="0"/>
                        </a:cubicBezTo>
                        <a:close/>
                      </a:path>
                      <a:path w="4057650" h="18288" stroke="0" extrusionOk="0">
                        <a:moveTo>
                          <a:pt x="0" y="0"/>
                        </a:moveTo>
                        <a:cubicBezTo>
                          <a:pt x="248348" y="13145"/>
                          <a:pt x="486117" y="25042"/>
                          <a:pt x="635698" y="0"/>
                        </a:cubicBezTo>
                        <a:cubicBezTo>
                          <a:pt x="785279" y="-25042"/>
                          <a:pt x="917762" y="-5537"/>
                          <a:pt x="1190244" y="0"/>
                        </a:cubicBezTo>
                        <a:cubicBezTo>
                          <a:pt x="1462726" y="5537"/>
                          <a:pt x="1667120" y="-21232"/>
                          <a:pt x="1947672" y="0"/>
                        </a:cubicBezTo>
                        <a:cubicBezTo>
                          <a:pt x="2228224" y="21232"/>
                          <a:pt x="2280631" y="-21698"/>
                          <a:pt x="2583370" y="0"/>
                        </a:cubicBezTo>
                        <a:cubicBezTo>
                          <a:pt x="2886109" y="21698"/>
                          <a:pt x="3022941" y="19647"/>
                          <a:pt x="3219069" y="0"/>
                        </a:cubicBezTo>
                        <a:cubicBezTo>
                          <a:pt x="3415197" y="-19647"/>
                          <a:pt x="3747500" y="26991"/>
                          <a:pt x="4057650" y="0"/>
                        </a:cubicBezTo>
                        <a:cubicBezTo>
                          <a:pt x="4056752" y="7180"/>
                          <a:pt x="4057819" y="13790"/>
                          <a:pt x="4057650" y="18288"/>
                        </a:cubicBezTo>
                        <a:cubicBezTo>
                          <a:pt x="3865148" y="-3313"/>
                          <a:pt x="3702543" y="49468"/>
                          <a:pt x="3381375" y="18288"/>
                        </a:cubicBezTo>
                        <a:cubicBezTo>
                          <a:pt x="3060208" y="-12892"/>
                          <a:pt x="2956571" y="-8678"/>
                          <a:pt x="2826830" y="18288"/>
                        </a:cubicBezTo>
                        <a:cubicBezTo>
                          <a:pt x="2697089" y="45254"/>
                          <a:pt x="2411031" y="43154"/>
                          <a:pt x="2150555" y="18288"/>
                        </a:cubicBezTo>
                        <a:cubicBezTo>
                          <a:pt x="1890080" y="-6578"/>
                          <a:pt x="1741827" y="-615"/>
                          <a:pt x="1474280" y="18288"/>
                        </a:cubicBezTo>
                        <a:cubicBezTo>
                          <a:pt x="1206734" y="37191"/>
                          <a:pt x="998203" y="33335"/>
                          <a:pt x="838581" y="18288"/>
                        </a:cubicBezTo>
                        <a:cubicBezTo>
                          <a:pt x="678959" y="3241"/>
                          <a:pt x="187101" y="-13212"/>
                          <a:pt x="0" y="18288"/>
                        </a:cubicBezTo>
                        <a:cubicBezTo>
                          <a:pt x="571" y="10093"/>
                          <a:pt x="-125" y="840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73F975AE-AE56-A040-4B2E-7EE7A45D309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912020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3912768"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28650" y="673770"/>
            <a:ext cx="2415246" cy="2027227"/>
          </a:xfrm>
        </p:spPr>
        <p:txBody>
          <a:bodyPr anchor="t">
            <a:normAutofit/>
          </a:bodyPr>
          <a:lstStyle/>
          <a:p>
            <a:r>
              <a:rPr lang="en-US" sz="4700">
                <a:solidFill>
                  <a:srgbClr val="FFFFFF"/>
                </a:solidFill>
              </a:rPr>
              <a:t>External Features</a:t>
            </a:r>
          </a:p>
        </p:txBody>
      </p:sp>
      <p:graphicFrame>
        <p:nvGraphicFramePr>
          <p:cNvPr id="5" name="Content Placeholder 2">
            <a:extLst>
              <a:ext uri="{FF2B5EF4-FFF2-40B4-BE49-F238E27FC236}">
                <a16:creationId xmlns:a16="http://schemas.microsoft.com/office/drawing/2014/main" id="{11708462-D0AC-464B-A749-9C281E79E8C7}"/>
              </a:ext>
            </a:extLst>
          </p:cNvPr>
          <p:cNvGraphicFramePr>
            <a:graphicFrameLocks noGrp="1"/>
          </p:cNvGraphicFramePr>
          <p:nvPr>
            <p:ph idx="1"/>
            <p:extLst>
              <p:ext uri="{D42A27DB-BD31-4B8C-83A1-F6EECF244321}">
                <p14:modId xmlns:p14="http://schemas.microsoft.com/office/powerpoint/2010/main" val="542900794"/>
              </p:ext>
            </p:extLst>
          </p:nvPr>
        </p:nvGraphicFramePr>
        <p:xfrm>
          <a:off x="4157004" y="541606"/>
          <a:ext cx="4358346" cy="5678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DF732F84-D143-66A9-4033-E42F78A26BCF}"/>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6417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2297" y="502020"/>
            <a:ext cx="3992787" cy="1642970"/>
          </a:xfrm>
        </p:spPr>
        <p:txBody>
          <a:bodyPr anchor="b">
            <a:normAutofit/>
          </a:bodyPr>
          <a:lstStyle/>
          <a:p>
            <a:r>
              <a:rPr lang="en-US" sz="3500"/>
              <a:t>Topics</a:t>
            </a:r>
          </a:p>
        </p:txBody>
      </p:sp>
      <p:sp>
        <p:nvSpPr>
          <p:cNvPr id="3" name="Content Placeholder 2"/>
          <p:cNvSpPr>
            <a:spLocks noGrp="1"/>
          </p:cNvSpPr>
          <p:nvPr>
            <p:ph idx="1"/>
          </p:nvPr>
        </p:nvSpPr>
        <p:spPr>
          <a:xfrm>
            <a:off x="533400" y="2405894"/>
            <a:ext cx="4311684" cy="3535083"/>
          </a:xfrm>
        </p:spPr>
        <p:txBody>
          <a:bodyPr anchor="t">
            <a:normAutofit/>
          </a:bodyPr>
          <a:lstStyle/>
          <a:p>
            <a:r>
              <a:rPr lang="en-US" sz="2400" dirty="0"/>
              <a:t>Pretest Procedures</a:t>
            </a:r>
          </a:p>
          <a:p>
            <a:r>
              <a:rPr lang="en-US" sz="2400" dirty="0"/>
              <a:t>Alaska Administrative Code</a:t>
            </a:r>
          </a:p>
          <a:p>
            <a:r>
              <a:rPr lang="en-US" sz="2400" dirty="0"/>
              <a:t>Instrument Preparation</a:t>
            </a:r>
          </a:p>
          <a:p>
            <a:r>
              <a:rPr lang="en-US" sz="2400" dirty="0"/>
              <a:t>Subject Testing Sequence</a:t>
            </a:r>
          </a:p>
          <a:p>
            <a:r>
              <a:rPr lang="en-US" sz="2400" dirty="0"/>
              <a:t>Sample Acceptance Parameters</a:t>
            </a:r>
          </a:p>
          <a:p>
            <a:pPr marL="0" indent="0">
              <a:buNone/>
            </a:pPr>
            <a:endParaRPr lang="en-US" sz="2400" dirty="0"/>
          </a:p>
          <a:p>
            <a:endParaRPr lang="en-US" sz="24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descr="Checkmark">
            <a:extLst>
              <a:ext uri="{FF2B5EF4-FFF2-40B4-BE49-F238E27FC236}">
                <a16:creationId xmlns:a16="http://schemas.microsoft.com/office/drawing/2014/main" id="{9F7AF9F5-8F06-4562-B523-F24E3E13F7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06975" y="1880998"/>
            <a:ext cx="3127897" cy="3127897"/>
          </a:xfrm>
          <a:prstGeom prst="rect">
            <a:avLst/>
          </a:prstGeom>
        </p:spPr>
      </p:pic>
      <p:sp>
        <p:nvSpPr>
          <p:cNvPr id="4" name="Footer Placeholder 3">
            <a:extLst>
              <a:ext uri="{FF2B5EF4-FFF2-40B4-BE49-F238E27FC236}">
                <a16:creationId xmlns:a16="http://schemas.microsoft.com/office/drawing/2014/main" id="{96FDEE86-5F7C-CEF0-4A8A-635880DC04F9}"/>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312969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0699" y="687480"/>
            <a:ext cx="5605629" cy="994172"/>
          </a:xfrm>
        </p:spPr>
        <p:txBody>
          <a:bodyPr>
            <a:normAutofit/>
          </a:bodyPr>
          <a:lstStyle/>
          <a:p>
            <a:r>
              <a:rPr lang="en-US" sz="3850"/>
              <a:t>Subject Test</a:t>
            </a:r>
          </a:p>
        </p:txBody>
      </p:sp>
      <p:sp>
        <p:nvSpPr>
          <p:cNvPr id="3" name="Content Placeholder 2"/>
          <p:cNvSpPr>
            <a:spLocks noGrp="1"/>
          </p:cNvSpPr>
          <p:nvPr>
            <p:ph idx="1"/>
          </p:nvPr>
        </p:nvSpPr>
        <p:spPr>
          <a:xfrm>
            <a:off x="457200" y="2227943"/>
            <a:ext cx="5605629" cy="3788227"/>
          </a:xfrm>
        </p:spPr>
        <p:txBody>
          <a:bodyPr anchor="ctr">
            <a:normAutofit/>
          </a:bodyPr>
          <a:lstStyle/>
          <a:p>
            <a:pPr marL="0" indent="0">
              <a:buNone/>
            </a:pPr>
            <a:endParaRPr lang="en-US" sz="2800" dirty="0"/>
          </a:p>
          <a:p>
            <a:pPr marL="0" indent="0">
              <a:buNone/>
            </a:pPr>
            <a:r>
              <a:rPr lang="en-US" sz="2800" dirty="0"/>
              <a:t>Breath Test Operators and Breath Test Supervisors should follow proper agency and breath test program procedures when administering a breath test.  The subject should be carefully observed during the test.</a:t>
            </a: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Presentation with Checklist">
            <a:extLst>
              <a:ext uri="{FF2B5EF4-FFF2-40B4-BE49-F238E27FC236}">
                <a16:creationId xmlns:a16="http://schemas.microsoft.com/office/drawing/2014/main" id="{3A6E3F08-F102-421D-A5B8-F9637E3B52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4" name="Footer Placeholder 3">
            <a:extLst>
              <a:ext uri="{FF2B5EF4-FFF2-40B4-BE49-F238E27FC236}">
                <a16:creationId xmlns:a16="http://schemas.microsoft.com/office/drawing/2014/main" id="{45D2A44F-B1D5-5857-9DAD-21CDF31EBB00}"/>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140652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a:solidFill>
                  <a:schemeClr val="bg1"/>
                </a:solidFill>
              </a:rPr>
              <a:t>Pretest Procedures</a:t>
            </a:r>
          </a:p>
        </p:txBody>
      </p:sp>
      <p:graphicFrame>
        <p:nvGraphicFramePr>
          <p:cNvPr id="5" name="Content Placeholder 2">
            <a:extLst>
              <a:ext uri="{FF2B5EF4-FFF2-40B4-BE49-F238E27FC236}">
                <a16:creationId xmlns:a16="http://schemas.microsoft.com/office/drawing/2014/main" id="{5961A99C-65B5-4532-9922-C6D541876C37}"/>
              </a:ext>
            </a:extLst>
          </p:cNvPr>
          <p:cNvGraphicFramePr>
            <a:graphicFrameLocks noGrp="1"/>
          </p:cNvGraphicFramePr>
          <p:nvPr>
            <p:ph idx="1"/>
            <p:extLst>
              <p:ext uri="{D42A27DB-BD31-4B8C-83A1-F6EECF244321}">
                <p14:modId xmlns:p14="http://schemas.microsoft.com/office/powerpoint/2010/main" val="3495931124"/>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6CF5E104-A298-BBCD-9C58-F9A98AA53A72}"/>
              </a:ext>
            </a:extLst>
          </p:cNvPr>
          <p:cNvSpPr>
            <a:spLocks noGrp="1"/>
          </p:cNvSpPr>
          <p:nvPr>
            <p:ph type="ftr" sz="quarter" idx="11"/>
          </p:nvPr>
        </p:nvSpPr>
        <p:spPr>
          <a:xfrm>
            <a:off x="4876800" y="6400800"/>
            <a:ext cx="2895600" cy="365125"/>
          </a:xfrm>
        </p:spPr>
        <p:txBody>
          <a:bodyPr/>
          <a:lstStyle/>
          <a:p>
            <a:r>
              <a:rPr lang="en-US"/>
              <a:t>Approved and Issued: 2025.10.01</a:t>
            </a:r>
          </a:p>
        </p:txBody>
      </p:sp>
    </p:spTree>
    <p:custDataLst>
      <p:tags r:id="rId1"/>
    </p:custDataLst>
    <p:extLst>
      <p:ext uri="{BB962C8B-B14F-4D97-AF65-F5344CB8AC3E}">
        <p14:creationId xmlns:p14="http://schemas.microsoft.com/office/powerpoint/2010/main" val="1328954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sz="3300">
                <a:solidFill>
                  <a:schemeClr val="bg1"/>
                </a:solidFill>
              </a:rPr>
              <a:t>Title 13 Alaska Administrative Code</a:t>
            </a:r>
          </a:p>
        </p:txBody>
      </p:sp>
      <p:graphicFrame>
        <p:nvGraphicFramePr>
          <p:cNvPr id="5" name="Content Placeholder 2">
            <a:extLst>
              <a:ext uri="{FF2B5EF4-FFF2-40B4-BE49-F238E27FC236}">
                <a16:creationId xmlns:a16="http://schemas.microsoft.com/office/drawing/2014/main" id="{B6E70EC7-55DA-4F18-82C0-A93BFC8124AC}"/>
              </a:ext>
            </a:extLst>
          </p:cNvPr>
          <p:cNvGraphicFramePr>
            <a:graphicFrameLocks noGrp="1"/>
          </p:cNvGraphicFramePr>
          <p:nvPr>
            <p:ph idx="1"/>
            <p:extLst>
              <p:ext uri="{D42A27DB-BD31-4B8C-83A1-F6EECF244321}">
                <p14:modId xmlns:p14="http://schemas.microsoft.com/office/powerpoint/2010/main" val="2614074105"/>
              </p:ext>
            </p:extLst>
          </p:nvPr>
        </p:nvGraphicFramePr>
        <p:xfrm>
          <a:off x="3962400" y="620392"/>
          <a:ext cx="495300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506AAFF9-3F1C-FC6F-3024-B7C50BDDAF40}"/>
              </a:ext>
            </a:extLst>
          </p:cNvPr>
          <p:cNvSpPr>
            <a:spLocks noGrp="1"/>
          </p:cNvSpPr>
          <p:nvPr>
            <p:ph type="ftr" sz="quarter" idx="11"/>
          </p:nvPr>
        </p:nvSpPr>
        <p:spPr>
          <a:xfrm>
            <a:off x="5105400" y="6324600"/>
            <a:ext cx="2895600" cy="365125"/>
          </a:xfrm>
        </p:spPr>
        <p:txBody>
          <a:bodyPr/>
          <a:lstStyle/>
          <a:p>
            <a:r>
              <a:rPr lang="en-US"/>
              <a:t>Approved and Issued: 2025.10.01</a:t>
            </a:r>
          </a:p>
        </p:txBody>
      </p:sp>
    </p:spTree>
    <p:custDataLst>
      <p:tags r:id="rId1"/>
    </p:custDataLst>
    <p:extLst>
      <p:ext uri="{BB962C8B-B14F-4D97-AF65-F5344CB8AC3E}">
        <p14:creationId xmlns:p14="http://schemas.microsoft.com/office/powerpoint/2010/main" val="288226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15EACC6-CD7B-443F-9631-78741833347A}"/>
              </a:ext>
            </a:extLst>
          </p:cNvPr>
          <p:cNvSpPr>
            <a:spLocks noGrp="1"/>
          </p:cNvSpPr>
          <p:nvPr>
            <p:ph type="title"/>
          </p:nvPr>
        </p:nvSpPr>
        <p:spPr>
          <a:xfrm>
            <a:off x="393555" y="620392"/>
            <a:ext cx="2856201" cy="5504688"/>
          </a:xfrm>
        </p:spPr>
        <p:txBody>
          <a:bodyPr>
            <a:normAutofit/>
          </a:bodyPr>
          <a:lstStyle/>
          <a:p>
            <a:r>
              <a:rPr lang="en-US" sz="3300">
                <a:solidFill>
                  <a:schemeClr val="bg1"/>
                </a:solidFill>
              </a:rPr>
              <a:t>Title 13 Alaska Administrative Code</a:t>
            </a:r>
          </a:p>
        </p:txBody>
      </p:sp>
      <p:graphicFrame>
        <p:nvGraphicFramePr>
          <p:cNvPr id="5" name="Content Placeholder 2">
            <a:extLst>
              <a:ext uri="{FF2B5EF4-FFF2-40B4-BE49-F238E27FC236}">
                <a16:creationId xmlns:a16="http://schemas.microsoft.com/office/drawing/2014/main" id="{976E77A5-620E-4874-9036-C89B6E4E397A}"/>
              </a:ext>
            </a:extLst>
          </p:cNvPr>
          <p:cNvGraphicFramePr>
            <a:graphicFrameLocks noGrp="1"/>
          </p:cNvGraphicFramePr>
          <p:nvPr>
            <p:ph idx="1"/>
            <p:extLst>
              <p:ext uri="{D42A27DB-BD31-4B8C-83A1-F6EECF244321}">
                <p14:modId xmlns:p14="http://schemas.microsoft.com/office/powerpoint/2010/main" val="1366673967"/>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8994D7AF-BBC7-BD03-1ABD-496635EFD4C5}"/>
              </a:ext>
            </a:extLst>
          </p:cNvPr>
          <p:cNvSpPr>
            <a:spLocks noGrp="1"/>
          </p:cNvSpPr>
          <p:nvPr>
            <p:ph type="ftr" sz="quarter" idx="11"/>
          </p:nvPr>
        </p:nvSpPr>
        <p:spPr>
          <a:xfrm>
            <a:off x="4876800" y="6324600"/>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388690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a:solidFill>
                  <a:schemeClr val="bg1"/>
                </a:solidFill>
              </a:rPr>
              <a:t>Instrument Preparation</a:t>
            </a:r>
          </a:p>
        </p:txBody>
      </p:sp>
      <p:graphicFrame>
        <p:nvGraphicFramePr>
          <p:cNvPr id="5" name="Content Placeholder 2">
            <a:extLst>
              <a:ext uri="{FF2B5EF4-FFF2-40B4-BE49-F238E27FC236}">
                <a16:creationId xmlns:a16="http://schemas.microsoft.com/office/drawing/2014/main" id="{4DC5D5D2-83C1-4220-A5D1-BC8709DB91FF}"/>
              </a:ext>
            </a:extLst>
          </p:cNvPr>
          <p:cNvGraphicFramePr>
            <a:graphicFrameLocks noGrp="1"/>
          </p:cNvGraphicFramePr>
          <p:nvPr>
            <p:ph idx="1"/>
            <p:extLst>
              <p:ext uri="{D42A27DB-BD31-4B8C-83A1-F6EECF244321}">
                <p14:modId xmlns:p14="http://schemas.microsoft.com/office/powerpoint/2010/main" val="1046045430"/>
              </p:ext>
            </p:extLst>
          </p:nvPr>
        </p:nvGraphicFramePr>
        <p:xfrm>
          <a:off x="4038600" y="620392"/>
          <a:ext cx="4952999"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89F2DC2B-58BE-22EE-BF8B-0D3ACAB827E9}"/>
              </a:ext>
            </a:extLst>
          </p:cNvPr>
          <p:cNvSpPr>
            <a:spLocks noGrp="1"/>
          </p:cNvSpPr>
          <p:nvPr>
            <p:ph type="ftr" sz="quarter" idx="11"/>
          </p:nvPr>
        </p:nvSpPr>
        <p:spPr>
          <a:xfrm>
            <a:off x="5002356" y="6274553"/>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583332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csobryant\Desktop\DMT Screen Shots\MainScreenWithTankData.BMP"/>
          <p:cNvPicPr>
            <a:picLocks noChangeAspect="1" noChangeArrowheads="1"/>
          </p:cNvPicPr>
          <p:nvPr/>
        </p:nvPicPr>
        <p:blipFill>
          <a:blip r:embed="rId3"/>
          <a:srcRect/>
          <a:stretch>
            <a:fillRect/>
          </a:stretch>
        </p:blipFill>
        <p:spPr bwMode="auto">
          <a:xfrm>
            <a:off x="457200" y="114300"/>
            <a:ext cx="8382000" cy="6286500"/>
          </a:xfrm>
          <a:prstGeom prst="rect">
            <a:avLst/>
          </a:prstGeom>
          <a:noFill/>
          <a:ln w="9525">
            <a:noFill/>
            <a:miter lim="800000"/>
            <a:headEnd/>
            <a:tailEnd/>
          </a:ln>
        </p:spPr>
      </p:pic>
      <p:sp>
        <p:nvSpPr>
          <p:cNvPr id="5" name="Down Arrow 4"/>
          <p:cNvSpPr/>
          <p:nvPr/>
        </p:nvSpPr>
        <p:spPr>
          <a:xfrm>
            <a:off x="533400" y="4343400"/>
            <a:ext cx="609600" cy="1600200"/>
          </a:xfrm>
          <a:prstGeom prst="downArrow">
            <a:avLst/>
          </a:prstGeom>
          <a:solidFill>
            <a:srgbClr val="FF0000"/>
          </a:solid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6269831" y="-554832"/>
            <a:ext cx="669925"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562600" y="302696"/>
            <a:ext cx="2057400" cy="369332"/>
          </a:xfrm>
          <a:prstGeom prst="rect">
            <a:avLst/>
          </a:prstGeom>
          <a:noFill/>
        </p:spPr>
        <p:txBody>
          <a:bodyPr wrap="square" rtlCol="0">
            <a:spAutoFit/>
          </a:bodyPr>
          <a:lstStyle/>
          <a:p>
            <a:r>
              <a:rPr lang="en-US" b="1" dirty="0">
                <a:solidFill>
                  <a:schemeClr val="bg1"/>
                </a:solidFill>
              </a:rPr>
              <a:t>Date and Time</a:t>
            </a:r>
          </a:p>
        </p:txBody>
      </p:sp>
      <p:sp>
        <p:nvSpPr>
          <p:cNvPr id="2" name="TextBox 1"/>
          <p:cNvSpPr txBox="1"/>
          <p:nvPr/>
        </p:nvSpPr>
        <p:spPr>
          <a:xfrm>
            <a:off x="6400800" y="5943601"/>
            <a:ext cx="2286000" cy="461665"/>
          </a:xfrm>
          <a:prstGeom prst="rect">
            <a:avLst/>
          </a:prstGeom>
          <a:solidFill>
            <a:srgbClr val="FF0000"/>
          </a:solidFill>
        </p:spPr>
        <p:txBody>
          <a:bodyPr wrap="square" rtlCol="0">
            <a:spAutoFit/>
          </a:bodyPr>
          <a:lstStyle/>
          <a:p>
            <a:r>
              <a:rPr lang="en-US" sz="2400" b="1" dirty="0">
                <a:solidFill>
                  <a:schemeClr val="bg1"/>
                </a:solidFill>
              </a:rPr>
              <a:t>103 PSI</a:t>
            </a:r>
          </a:p>
        </p:txBody>
      </p:sp>
      <p:sp>
        <p:nvSpPr>
          <p:cNvPr id="3" name="Footer Placeholder 2">
            <a:extLst>
              <a:ext uri="{FF2B5EF4-FFF2-40B4-BE49-F238E27FC236}">
                <a16:creationId xmlns:a16="http://schemas.microsoft.com/office/drawing/2014/main" id="{22186BA4-5D07-0402-047E-7A14C8C1AE0F}"/>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7775393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8699" y="294538"/>
            <a:ext cx="7421963" cy="1033669"/>
          </a:xfrm>
        </p:spPr>
        <p:txBody>
          <a:bodyPr>
            <a:normAutofit/>
          </a:bodyPr>
          <a:lstStyle/>
          <a:p>
            <a:r>
              <a:rPr lang="en-US" sz="3500">
                <a:solidFill>
                  <a:srgbClr val="FFFFFF"/>
                </a:solidFill>
              </a:rPr>
              <a:t>Setting Date and Time</a:t>
            </a:r>
          </a:p>
        </p:txBody>
      </p:sp>
      <p:sp>
        <p:nvSpPr>
          <p:cNvPr id="3" name="Content Placeholder 2"/>
          <p:cNvSpPr>
            <a:spLocks noGrp="1"/>
          </p:cNvSpPr>
          <p:nvPr>
            <p:ph idx="1"/>
          </p:nvPr>
        </p:nvSpPr>
        <p:spPr>
          <a:xfrm>
            <a:off x="457200" y="2318197"/>
            <a:ext cx="8153399" cy="3683358"/>
          </a:xfrm>
        </p:spPr>
        <p:txBody>
          <a:bodyPr anchor="ctr">
            <a:normAutofit lnSpcReduction="10000"/>
          </a:bodyPr>
          <a:lstStyle/>
          <a:p>
            <a:r>
              <a:rPr lang="en-US" sz="2800" dirty="0"/>
              <a:t>Verify the date and time are correct </a:t>
            </a:r>
            <a:r>
              <a:rPr lang="en-US" sz="2800" u="sng" dirty="0"/>
              <a:t>before</a:t>
            </a:r>
            <a:r>
              <a:rPr lang="en-US" sz="2800" dirty="0"/>
              <a:t> running a subject test.</a:t>
            </a:r>
          </a:p>
          <a:p>
            <a:r>
              <a:rPr lang="en-US" sz="2800" dirty="0"/>
              <a:t>If they are not:</a:t>
            </a:r>
          </a:p>
          <a:p>
            <a:pPr lvl="1"/>
            <a:r>
              <a:rPr lang="en-US" dirty="0"/>
              <a:t>Press the DMT Icon in the top left corner</a:t>
            </a:r>
          </a:p>
          <a:p>
            <a:pPr lvl="1"/>
            <a:r>
              <a:rPr lang="en-US" dirty="0"/>
              <a:t>Press the Functions menu option</a:t>
            </a:r>
          </a:p>
          <a:p>
            <a:pPr lvl="1"/>
            <a:r>
              <a:rPr lang="en-US" dirty="0"/>
              <a:t>Press Set Date/Time</a:t>
            </a:r>
          </a:p>
          <a:p>
            <a:pPr lvl="1"/>
            <a:r>
              <a:rPr lang="en-US" dirty="0"/>
              <a:t>Enter the correct date and time</a:t>
            </a:r>
          </a:p>
          <a:p>
            <a:pPr lvl="1"/>
            <a:r>
              <a:rPr lang="en-US" dirty="0"/>
              <a:t>Press OK to accept</a:t>
            </a:r>
          </a:p>
          <a:p>
            <a:pPr lvl="1"/>
            <a:endParaRPr lang="en-US" sz="2000" dirty="0"/>
          </a:p>
          <a:p>
            <a:pPr lvl="1"/>
            <a:endParaRPr lang="en-US" sz="2000" dirty="0"/>
          </a:p>
        </p:txBody>
      </p:sp>
      <p:sp>
        <p:nvSpPr>
          <p:cNvPr id="4" name="Footer Placeholder 3">
            <a:extLst>
              <a:ext uri="{FF2B5EF4-FFF2-40B4-BE49-F238E27FC236}">
                <a16:creationId xmlns:a16="http://schemas.microsoft.com/office/drawing/2014/main" id="{D98C9907-8ACD-4745-7D8C-040CB8F1AED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046523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C:\Documents and Settings\csobryant\Desktop\DMT Screen Shots\MainScreenIconMenu.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485223" y="6390932"/>
            <a:ext cx="2514600" cy="457200"/>
          </a:xfrm>
          <a:prstGeom prst="rect">
            <a:avLst/>
          </a:prstGeom>
          <a:solidFill>
            <a:srgbClr val="FF0000"/>
          </a:solidFill>
        </p:spPr>
        <p:txBody>
          <a:bodyPr wrap="square" rtlCol="0">
            <a:spAutoFit/>
          </a:bodyPr>
          <a:lstStyle/>
          <a:p>
            <a:r>
              <a:rPr lang="en-US" sz="2400" b="1" dirty="0">
                <a:solidFill>
                  <a:schemeClr val="bg1"/>
                </a:solidFill>
              </a:rPr>
              <a:t>103 PSI</a:t>
            </a:r>
          </a:p>
        </p:txBody>
      </p:sp>
      <p:sp>
        <p:nvSpPr>
          <p:cNvPr id="5" name="Footer Placeholder 4"/>
          <p:cNvSpPr>
            <a:spLocks noGrp="1"/>
          </p:cNvSpPr>
          <p:nvPr>
            <p:ph type="ftr" sz="quarter" idx="11"/>
          </p:nvPr>
        </p:nvSpPr>
        <p:spPr>
          <a:xfrm>
            <a:off x="6477000" y="6035675"/>
            <a:ext cx="2895600" cy="365125"/>
          </a:xfrm>
        </p:spPr>
        <p:txBody>
          <a:bodyPr/>
          <a:lstStyle/>
          <a:p>
            <a:r>
              <a:rPr lang="en-US" dirty="0">
                <a:solidFill>
                  <a:schemeClr val="bg1"/>
                </a:solidFill>
              </a:rPr>
              <a:t>Approved and Issued: 2025.10.01</a:t>
            </a:r>
          </a:p>
        </p:txBody>
      </p:sp>
    </p:spTree>
    <p:custDataLst>
      <p:tags r:id="rId1"/>
    </p:custDataLst>
    <p:extLst>
      <p:ext uri="{BB962C8B-B14F-4D97-AF65-F5344CB8AC3E}">
        <p14:creationId xmlns:p14="http://schemas.microsoft.com/office/powerpoint/2010/main" val="1215362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C:\Documents and Settings\csobryant\Desktop\DMT Screen Shots\SetTimeDate.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477000" y="6400800"/>
            <a:ext cx="2590800" cy="461665"/>
          </a:xfrm>
          <a:prstGeom prst="rect">
            <a:avLst/>
          </a:prstGeom>
          <a:solidFill>
            <a:srgbClr val="FF0000"/>
          </a:solidFill>
        </p:spPr>
        <p:txBody>
          <a:bodyPr wrap="square" rtlCol="0">
            <a:spAutoFit/>
          </a:bodyPr>
          <a:lstStyle/>
          <a:p>
            <a:r>
              <a:rPr lang="en-US" sz="2400" b="1" dirty="0">
                <a:solidFill>
                  <a:schemeClr val="bg1"/>
                </a:solidFill>
              </a:rPr>
              <a:t>103 PSI</a:t>
            </a:r>
          </a:p>
        </p:txBody>
      </p:sp>
      <p:sp>
        <p:nvSpPr>
          <p:cNvPr id="6" name="Footer Placeholder 5"/>
          <p:cNvSpPr>
            <a:spLocks noGrp="1"/>
          </p:cNvSpPr>
          <p:nvPr>
            <p:ph type="ftr" sz="quarter" idx="11"/>
          </p:nvPr>
        </p:nvSpPr>
        <p:spPr>
          <a:xfrm>
            <a:off x="6400800" y="6096000"/>
            <a:ext cx="2895600" cy="365125"/>
          </a:xfrm>
        </p:spPr>
        <p:txBody>
          <a:bodyPr/>
          <a:lstStyle/>
          <a:p>
            <a:r>
              <a:rPr lang="en-US" dirty="0">
                <a:solidFill>
                  <a:schemeClr val="bg1"/>
                </a:solidFill>
              </a:rPr>
              <a:t>Approved and Issued: 2025.10.01</a:t>
            </a:r>
          </a:p>
        </p:txBody>
      </p:sp>
    </p:spTree>
    <p:custDataLst>
      <p:tags r:id="rId1"/>
    </p:custDataLst>
    <p:extLst>
      <p:ext uri="{BB962C8B-B14F-4D97-AF65-F5344CB8AC3E}">
        <p14:creationId xmlns:p14="http://schemas.microsoft.com/office/powerpoint/2010/main" val="2607889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3912768"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628650" y="673770"/>
            <a:ext cx="2415246" cy="2027227"/>
          </a:xfrm>
        </p:spPr>
        <p:txBody>
          <a:bodyPr anchor="t">
            <a:normAutofit/>
          </a:bodyPr>
          <a:lstStyle/>
          <a:p>
            <a:r>
              <a:rPr lang="en-US" sz="4700">
                <a:solidFill>
                  <a:srgbClr val="FFFFFF"/>
                </a:solidFill>
              </a:rPr>
              <a:t>External Features</a:t>
            </a:r>
          </a:p>
        </p:txBody>
      </p:sp>
      <p:graphicFrame>
        <p:nvGraphicFramePr>
          <p:cNvPr id="5" name="Content Placeholder 2">
            <a:extLst>
              <a:ext uri="{FF2B5EF4-FFF2-40B4-BE49-F238E27FC236}">
                <a16:creationId xmlns:a16="http://schemas.microsoft.com/office/drawing/2014/main" id="{0074C7A0-6E39-4449-BB04-EF87A570B134}"/>
              </a:ext>
            </a:extLst>
          </p:cNvPr>
          <p:cNvGraphicFramePr>
            <a:graphicFrameLocks noGrp="1"/>
          </p:cNvGraphicFramePr>
          <p:nvPr>
            <p:ph idx="1"/>
            <p:extLst>
              <p:ext uri="{D42A27DB-BD31-4B8C-83A1-F6EECF244321}">
                <p14:modId xmlns:p14="http://schemas.microsoft.com/office/powerpoint/2010/main" val="2663785757"/>
              </p:ext>
            </p:extLst>
          </p:nvPr>
        </p:nvGraphicFramePr>
        <p:xfrm>
          <a:off x="4157004" y="541606"/>
          <a:ext cx="4358346" cy="5678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0FB3641E-92CC-2215-38DE-7CF611231AF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9368432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8699" y="294538"/>
            <a:ext cx="7421963" cy="1033669"/>
          </a:xfrm>
        </p:spPr>
        <p:txBody>
          <a:bodyPr>
            <a:normAutofit/>
          </a:bodyPr>
          <a:lstStyle/>
          <a:p>
            <a:pPr>
              <a:lnSpc>
                <a:spcPct val="90000"/>
              </a:lnSpc>
            </a:pPr>
            <a:r>
              <a:rPr lang="en-US" sz="3200">
                <a:solidFill>
                  <a:srgbClr val="FFFFFF"/>
                </a:solidFill>
              </a:rPr>
              <a:t>Subject Testing Sequence</a:t>
            </a:r>
            <a:br>
              <a:rPr lang="en-US" sz="3200">
                <a:solidFill>
                  <a:srgbClr val="FFFFFF"/>
                </a:solidFill>
              </a:rPr>
            </a:br>
            <a:r>
              <a:rPr lang="en-US" sz="3200">
                <a:solidFill>
                  <a:srgbClr val="FFFFFF"/>
                </a:solidFill>
              </a:rPr>
              <a:t>Data Entry</a:t>
            </a:r>
          </a:p>
        </p:txBody>
      </p:sp>
      <p:sp>
        <p:nvSpPr>
          <p:cNvPr id="3" name="Content Placeholder 2"/>
          <p:cNvSpPr>
            <a:spLocks noGrp="1"/>
          </p:cNvSpPr>
          <p:nvPr>
            <p:ph idx="1"/>
          </p:nvPr>
        </p:nvSpPr>
        <p:spPr>
          <a:xfrm>
            <a:off x="457200" y="1891970"/>
            <a:ext cx="8229599" cy="4109585"/>
          </a:xfrm>
        </p:spPr>
        <p:txBody>
          <a:bodyPr anchor="ctr">
            <a:noAutofit/>
          </a:bodyPr>
          <a:lstStyle/>
          <a:p>
            <a:r>
              <a:rPr lang="en-US" sz="2400" dirty="0"/>
              <a:t>Press the </a:t>
            </a:r>
            <a:r>
              <a:rPr lang="en-US" sz="2400" b="1" dirty="0"/>
              <a:t>RUN</a:t>
            </a:r>
            <a:r>
              <a:rPr lang="en-US" sz="2400" dirty="0"/>
              <a:t> button to initiate the test.</a:t>
            </a:r>
          </a:p>
          <a:p>
            <a:r>
              <a:rPr lang="en-US" sz="2400" dirty="0"/>
              <a:t>Enter the operator password.</a:t>
            </a:r>
          </a:p>
          <a:p>
            <a:r>
              <a:rPr lang="en-US" sz="2400" dirty="0"/>
              <a:t>Choose No for scan driver's license and type license information.</a:t>
            </a:r>
          </a:p>
          <a:p>
            <a:r>
              <a:rPr lang="en-US" sz="2400" dirty="0"/>
              <a:t>Select the test type and enter the required information for subject, operator, and arrest information.</a:t>
            </a:r>
          </a:p>
          <a:p>
            <a:pPr lvl="1"/>
            <a:r>
              <a:rPr lang="en-US" sz="2400" dirty="0"/>
              <a:t>If the test type is “Test” the subject name will automatically populate with ‘Test, Test’. This is typically used for training or demonstration purposes and is not used for evidential breath tests.</a:t>
            </a:r>
          </a:p>
        </p:txBody>
      </p:sp>
      <p:sp>
        <p:nvSpPr>
          <p:cNvPr id="4" name="Footer Placeholder 3">
            <a:extLst>
              <a:ext uri="{FF2B5EF4-FFF2-40B4-BE49-F238E27FC236}">
                <a16:creationId xmlns:a16="http://schemas.microsoft.com/office/drawing/2014/main" id="{9FB289E3-FE7F-06D0-D06A-DA18AE236A02}"/>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495416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csobryant\Desktop\DMT Screen Shots\MainScreenWithTankData.BMP"/>
          <p:cNvPicPr>
            <a:picLocks noChangeAspect="1" noChangeArrowheads="1"/>
          </p:cNvPicPr>
          <p:nvPr/>
        </p:nvPicPr>
        <p:blipFill>
          <a:blip r:embed="rId3"/>
          <a:srcRect/>
          <a:stretch>
            <a:fillRect/>
          </a:stretch>
        </p:blipFill>
        <p:spPr bwMode="auto">
          <a:xfrm>
            <a:off x="0" y="76200"/>
            <a:ext cx="9144000" cy="6858000"/>
          </a:xfrm>
          <a:prstGeom prst="rect">
            <a:avLst/>
          </a:prstGeom>
          <a:noFill/>
          <a:ln w="9525">
            <a:noFill/>
            <a:miter lim="800000"/>
            <a:headEnd/>
            <a:tailEnd/>
          </a:ln>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2155031" y="2813844"/>
            <a:ext cx="669925" cy="162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64293" y="3429000"/>
            <a:ext cx="1600200" cy="400110"/>
          </a:xfrm>
          <a:prstGeom prst="rect">
            <a:avLst/>
          </a:prstGeom>
          <a:noFill/>
        </p:spPr>
        <p:txBody>
          <a:bodyPr wrap="square" rtlCol="0">
            <a:spAutoFit/>
          </a:bodyPr>
          <a:lstStyle/>
          <a:p>
            <a:r>
              <a:rPr lang="en-US" sz="2000" b="1" dirty="0"/>
              <a:t>Push Run</a:t>
            </a:r>
          </a:p>
        </p:txBody>
      </p:sp>
      <p:sp>
        <p:nvSpPr>
          <p:cNvPr id="7" name="TextBox 6"/>
          <p:cNvSpPr txBox="1"/>
          <p:nvPr/>
        </p:nvSpPr>
        <p:spPr>
          <a:xfrm>
            <a:off x="6477000" y="6400800"/>
            <a:ext cx="2590800" cy="461665"/>
          </a:xfrm>
          <a:prstGeom prst="rect">
            <a:avLst/>
          </a:prstGeom>
          <a:solidFill>
            <a:srgbClr val="FF0000"/>
          </a:solidFill>
        </p:spPr>
        <p:txBody>
          <a:bodyPr wrap="square" rtlCol="0">
            <a:spAutoFit/>
          </a:bodyPr>
          <a:lstStyle/>
          <a:p>
            <a:r>
              <a:rPr lang="en-US" sz="2400" b="1" dirty="0">
                <a:solidFill>
                  <a:schemeClr val="bg1"/>
                </a:solidFill>
              </a:rPr>
              <a:t>103 PSI</a:t>
            </a:r>
          </a:p>
        </p:txBody>
      </p:sp>
      <p:sp>
        <p:nvSpPr>
          <p:cNvPr id="8" name="Footer Placeholder 1"/>
          <p:cNvSpPr txBox="1">
            <a:spLocks/>
          </p:cNvSpPr>
          <p:nvPr/>
        </p:nvSpPr>
        <p:spPr>
          <a:xfrm>
            <a:off x="4619625" y="6096000"/>
            <a:ext cx="2847975" cy="365125"/>
          </a:xfrm>
          <a:prstGeom prst="rect">
            <a:avLst/>
          </a:prstGeom>
        </p:spPr>
        <p:txBody>
          <a:bodyPr vert="horz" lIns="45720" tIns="45720" rIns="9144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Approved and Issued: 4/7/2017 CRF</a:t>
            </a:r>
          </a:p>
        </p:txBody>
      </p:sp>
      <p:sp>
        <p:nvSpPr>
          <p:cNvPr id="2" name="Footer Placeholder 1">
            <a:extLst>
              <a:ext uri="{FF2B5EF4-FFF2-40B4-BE49-F238E27FC236}">
                <a16:creationId xmlns:a16="http://schemas.microsoft.com/office/drawing/2014/main" id="{86E03308-89B4-E5A0-4AEF-F8E5A471FC6A}"/>
              </a:ext>
            </a:extLst>
          </p:cNvPr>
          <p:cNvSpPr>
            <a:spLocks noGrp="1"/>
          </p:cNvSpPr>
          <p:nvPr>
            <p:ph type="ftr" sz="quarter" idx="11"/>
          </p:nvPr>
        </p:nvSpPr>
        <p:spPr>
          <a:xfrm>
            <a:off x="6324600" y="6035675"/>
            <a:ext cx="2895600" cy="365125"/>
          </a:xfrm>
        </p:spPr>
        <p:txBody>
          <a:bodyPr/>
          <a:lstStyle/>
          <a:p>
            <a:r>
              <a:rPr lang="en-US" dirty="0">
                <a:solidFill>
                  <a:schemeClr val="bg1"/>
                </a:solidFill>
              </a:rPr>
              <a:t>Approved and Issued: 2025.10.01</a:t>
            </a:r>
          </a:p>
        </p:txBody>
      </p:sp>
    </p:spTree>
    <p:custDataLst>
      <p:tags r:id="rId1"/>
    </p:custDataLst>
    <p:extLst>
      <p:ext uri="{BB962C8B-B14F-4D97-AF65-F5344CB8AC3E}">
        <p14:creationId xmlns:p14="http://schemas.microsoft.com/office/powerpoint/2010/main" val="42852633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csobryant\Desktop\DMT Screen Shots\Passwordwindow.BM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 name="Text Box 3"/>
          <p:cNvSpPr txBox="1">
            <a:spLocks noChangeArrowheads="1"/>
          </p:cNvSpPr>
          <p:nvPr/>
        </p:nvSpPr>
        <p:spPr bwMode="auto">
          <a:xfrm>
            <a:off x="4267200" y="3124200"/>
            <a:ext cx="2209800" cy="366713"/>
          </a:xfrm>
          <a:prstGeom prst="rect">
            <a:avLst/>
          </a:prstGeom>
          <a:noFill/>
          <a:ln w="9525">
            <a:noFill/>
            <a:miter lim="800000"/>
            <a:headEnd/>
            <a:tailEnd/>
          </a:ln>
        </p:spPr>
        <p:txBody>
          <a:bodyPr>
            <a:spAutoFit/>
          </a:bodyPr>
          <a:lstStyle/>
          <a:p>
            <a:pPr algn="ctr">
              <a:spcBef>
                <a:spcPct val="50000"/>
              </a:spcBef>
            </a:pPr>
            <a:r>
              <a:rPr lang="en-US" b="1" dirty="0">
                <a:solidFill>
                  <a:schemeClr val="bg1"/>
                </a:solidFill>
              </a:rPr>
              <a:t>OPERATOR</a:t>
            </a:r>
          </a:p>
        </p:txBody>
      </p:sp>
      <p:sp>
        <p:nvSpPr>
          <p:cNvPr id="6" name="TextBox 1"/>
          <p:cNvSpPr txBox="1"/>
          <p:nvPr/>
        </p:nvSpPr>
        <p:spPr>
          <a:xfrm>
            <a:off x="6477000" y="6396335"/>
            <a:ext cx="2590800" cy="461665"/>
          </a:xfrm>
          <a:prstGeom prst="rect">
            <a:avLst/>
          </a:prstGeom>
          <a:solidFill>
            <a:srgbClr val="FF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solidFill>
              </a:rPr>
              <a:t>103 PSI</a:t>
            </a:r>
          </a:p>
        </p:txBody>
      </p:sp>
      <p:sp>
        <p:nvSpPr>
          <p:cNvPr id="7" name="Footer Placeholder 1"/>
          <p:cNvSpPr txBox="1">
            <a:spLocks/>
          </p:cNvSpPr>
          <p:nvPr/>
        </p:nvSpPr>
        <p:spPr>
          <a:xfrm>
            <a:off x="4619625" y="6096000"/>
            <a:ext cx="2847975" cy="365125"/>
          </a:xfrm>
          <a:prstGeom prst="rect">
            <a:avLst/>
          </a:prstGeom>
        </p:spPr>
        <p:txBody>
          <a:bodyPr vert="horz" lIns="45720" tIns="45720" rIns="9144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Approved and Issued: 4/7/2017 CRF</a:t>
            </a:r>
          </a:p>
        </p:txBody>
      </p:sp>
      <p:sp>
        <p:nvSpPr>
          <p:cNvPr id="2" name="Footer Placeholder 1">
            <a:extLst>
              <a:ext uri="{FF2B5EF4-FFF2-40B4-BE49-F238E27FC236}">
                <a16:creationId xmlns:a16="http://schemas.microsoft.com/office/drawing/2014/main" id="{D09DDE75-4B4B-0ABD-51AC-D123EC935A86}"/>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94037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365125"/>
            <a:ext cx="7886700" cy="1325563"/>
          </a:xfrm>
        </p:spPr>
        <p:txBody>
          <a:bodyPr>
            <a:normAutofit/>
          </a:bodyPr>
          <a:lstStyle/>
          <a:p>
            <a:pPr>
              <a:lnSpc>
                <a:spcPct val="90000"/>
              </a:lnSpc>
            </a:pPr>
            <a:r>
              <a:rPr lang="en-US" sz="4300"/>
              <a:t>Subject Testing Sequence</a:t>
            </a:r>
            <a:br>
              <a:rPr lang="en-US" sz="4300"/>
            </a:br>
            <a:r>
              <a:rPr lang="en-US" sz="4300"/>
              <a:t>Data Entry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 name="connsiteX0" fmla="*/ 0 w 8140446"/>
              <a:gd name="connsiteY0" fmla="*/ 0 h 18288"/>
              <a:gd name="connsiteX1" fmla="*/ 596966 w 8140446"/>
              <a:gd name="connsiteY1" fmla="*/ 0 h 18288"/>
              <a:gd name="connsiteX2" fmla="*/ 1031123 w 8140446"/>
              <a:gd name="connsiteY2" fmla="*/ 0 h 18288"/>
              <a:gd name="connsiteX3" fmla="*/ 1872303 w 8140446"/>
              <a:gd name="connsiteY3" fmla="*/ 0 h 18288"/>
              <a:gd name="connsiteX4" fmla="*/ 2469269 w 8140446"/>
              <a:gd name="connsiteY4" fmla="*/ 0 h 18288"/>
              <a:gd name="connsiteX5" fmla="*/ 3066235 w 8140446"/>
              <a:gd name="connsiteY5" fmla="*/ 0 h 18288"/>
              <a:gd name="connsiteX6" fmla="*/ 3907414 w 8140446"/>
              <a:gd name="connsiteY6" fmla="*/ 0 h 18288"/>
              <a:gd name="connsiteX7" fmla="*/ 4422976 w 8140446"/>
              <a:gd name="connsiteY7" fmla="*/ 0 h 18288"/>
              <a:gd name="connsiteX8" fmla="*/ 5264155 w 8140446"/>
              <a:gd name="connsiteY8" fmla="*/ 0 h 18288"/>
              <a:gd name="connsiteX9" fmla="*/ 6105335 w 8140446"/>
              <a:gd name="connsiteY9" fmla="*/ 0 h 18288"/>
              <a:gd name="connsiteX10" fmla="*/ 6783705 w 8140446"/>
              <a:gd name="connsiteY10" fmla="*/ 0 h 18288"/>
              <a:gd name="connsiteX11" fmla="*/ 8140446 w 8140446"/>
              <a:gd name="connsiteY11" fmla="*/ 0 h 18288"/>
              <a:gd name="connsiteX12" fmla="*/ 8140446 w 8140446"/>
              <a:gd name="connsiteY12" fmla="*/ 18288 h 18288"/>
              <a:gd name="connsiteX13" fmla="*/ 7706289 w 8140446"/>
              <a:gd name="connsiteY13" fmla="*/ 18288 h 18288"/>
              <a:gd name="connsiteX14" fmla="*/ 6865109 w 8140446"/>
              <a:gd name="connsiteY14" fmla="*/ 18288 h 18288"/>
              <a:gd name="connsiteX15" fmla="*/ 6349548 w 8140446"/>
              <a:gd name="connsiteY15" fmla="*/ 18288 h 18288"/>
              <a:gd name="connsiteX16" fmla="*/ 5671177 w 8140446"/>
              <a:gd name="connsiteY16" fmla="*/ 18288 h 18288"/>
              <a:gd name="connsiteX17" fmla="*/ 4829998 w 8140446"/>
              <a:gd name="connsiteY17" fmla="*/ 18288 h 18288"/>
              <a:gd name="connsiteX18" fmla="*/ 4151627 w 8140446"/>
              <a:gd name="connsiteY18" fmla="*/ 18288 h 18288"/>
              <a:gd name="connsiteX19" fmla="*/ 3717470 w 8140446"/>
              <a:gd name="connsiteY19" fmla="*/ 18288 h 18288"/>
              <a:gd name="connsiteX20" fmla="*/ 3201909 w 8140446"/>
              <a:gd name="connsiteY20" fmla="*/ 18288 h 18288"/>
              <a:gd name="connsiteX21" fmla="*/ 2360729 w 8140446"/>
              <a:gd name="connsiteY21" fmla="*/ 18288 h 18288"/>
              <a:gd name="connsiteX22" fmla="*/ 1682359 w 8140446"/>
              <a:gd name="connsiteY22" fmla="*/ 18288 h 18288"/>
              <a:gd name="connsiteX23" fmla="*/ 1166797 w 8140446"/>
              <a:gd name="connsiteY23" fmla="*/ 18288 h 18288"/>
              <a:gd name="connsiteX24" fmla="*/ 0 w 8140446"/>
              <a:gd name="connsiteY24" fmla="*/ 18288 h 18288"/>
              <a:gd name="connsiteX25" fmla="*/ 0 w 8140446"/>
              <a:gd name="connsiteY2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40446" h="18288" fill="none" extrusionOk="0">
                <a:moveTo>
                  <a:pt x="0" y="0"/>
                </a:moveTo>
                <a:cubicBezTo>
                  <a:pt x="87427" y="6231"/>
                  <a:pt x="309612" y="-26324"/>
                  <a:pt x="434157" y="0"/>
                </a:cubicBezTo>
                <a:cubicBezTo>
                  <a:pt x="536972" y="29330"/>
                  <a:pt x="959392" y="28619"/>
                  <a:pt x="1193932" y="0"/>
                </a:cubicBezTo>
                <a:cubicBezTo>
                  <a:pt x="1446097" y="13819"/>
                  <a:pt x="1471680" y="7203"/>
                  <a:pt x="1628089" y="0"/>
                </a:cubicBezTo>
                <a:cubicBezTo>
                  <a:pt x="1817415" y="4047"/>
                  <a:pt x="1949536" y="-59324"/>
                  <a:pt x="2225055" y="0"/>
                </a:cubicBezTo>
                <a:cubicBezTo>
                  <a:pt x="2520490" y="18365"/>
                  <a:pt x="2717469" y="18707"/>
                  <a:pt x="3066235" y="0"/>
                </a:cubicBezTo>
                <a:cubicBezTo>
                  <a:pt x="3437075" y="3751"/>
                  <a:pt x="3408347" y="31644"/>
                  <a:pt x="3744605" y="0"/>
                </a:cubicBezTo>
                <a:cubicBezTo>
                  <a:pt x="4097249" y="-11527"/>
                  <a:pt x="4249699" y="-32555"/>
                  <a:pt x="4504380" y="0"/>
                </a:cubicBezTo>
                <a:cubicBezTo>
                  <a:pt x="4737570" y="17980"/>
                  <a:pt x="4877497" y="1006"/>
                  <a:pt x="5101346" y="0"/>
                </a:cubicBezTo>
                <a:cubicBezTo>
                  <a:pt x="5359305" y="-15330"/>
                  <a:pt x="5447195" y="7257"/>
                  <a:pt x="5779717" y="0"/>
                </a:cubicBezTo>
                <a:cubicBezTo>
                  <a:pt x="6090019" y="-17621"/>
                  <a:pt x="6273151" y="4279"/>
                  <a:pt x="6620896" y="0"/>
                </a:cubicBezTo>
                <a:cubicBezTo>
                  <a:pt x="6968586" y="34056"/>
                  <a:pt x="6990073" y="23587"/>
                  <a:pt x="7136458" y="0"/>
                </a:cubicBezTo>
                <a:cubicBezTo>
                  <a:pt x="7320575" y="20480"/>
                  <a:pt x="7847401" y="-6173"/>
                  <a:pt x="8140446" y="0"/>
                </a:cubicBezTo>
                <a:cubicBezTo>
                  <a:pt x="8139878" y="7862"/>
                  <a:pt x="8140227" y="13269"/>
                  <a:pt x="8140446" y="18288"/>
                </a:cubicBezTo>
                <a:cubicBezTo>
                  <a:pt x="7908069" y="-20636"/>
                  <a:pt x="7683037" y="21977"/>
                  <a:pt x="7543480" y="18288"/>
                </a:cubicBezTo>
                <a:cubicBezTo>
                  <a:pt x="7393752" y="10050"/>
                  <a:pt x="7221032" y="-3229"/>
                  <a:pt x="7109323" y="18288"/>
                </a:cubicBezTo>
                <a:cubicBezTo>
                  <a:pt x="7015297" y="22483"/>
                  <a:pt x="6599332" y="40899"/>
                  <a:pt x="6430952" y="18288"/>
                </a:cubicBezTo>
                <a:cubicBezTo>
                  <a:pt x="6292915" y="-34150"/>
                  <a:pt x="6142305" y="21507"/>
                  <a:pt x="5915391" y="18288"/>
                </a:cubicBezTo>
                <a:cubicBezTo>
                  <a:pt x="5682725" y="47843"/>
                  <a:pt x="5440566" y="31420"/>
                  <a:pt x="5237020" y="18288"/>
                </a:cubicBezTo>
                <a:cubicBezTo>
                  <a:pt x="5046456" y="10577"/>
                  <a:pt x="4706449" y="51976"/>
                  <a:pt x="4558650" y="18288"/>
                </a:cubicBezTo>
                <a:cubicBezTo>
                  <a:pt x="4361396" y="-987"/>
                  <a:pt x="4145362" y="-22303"/>
                  <a:pt x="3880279" y="18288"/>
                </a:cubicBezTo>
                <a:cubicBezTo>
                  <a:pt x="3610716" y="25411"/>
                  <a:pt x="3472690" y="4008"/>
                  <a:pt x="3201909" y="18288"/>
                </a:cubicBezTo>
                <a:cubicBezTo>
                  <a:pt x="2913595" y="35097"/>
                  <a:pt x="2753317" y="-1149"/>
                  <a:pt x="2604943" y="18288"/>
                </a:cubicBezTo>
                <a:cubicBezTo>
                  <a:pt x="2450130" y="36989"/>
                  <a:pt x="1974183" y="40159"/>
                  <a:pt x="1845168" y="18288"/>
                </a:cubicBezTo>
                <a:cubicBezTo>
                  <a:pt x="1677929" y="220"/>
                  <a:pt x="1378098" y="-772"/>
                  <a:pt x="1166797" y="18288"/>
                </a:cubicBezTo>
                <a:cubicBezTo>
                  <a:pt x="921150" y="53277"/>
                  <a:pt x="327457" y="47297"/>
                  <a:pt x="0" y="18288"/>
                </a:cubicBezTo>
                <a:cubicBezTo>
                  <a:pt x="-589" y="13471"/>
                  <a:pt x="-474" y="7409"/>
                  <a:pt x="0" y="0"/>
                </a:cubicBezTo>
                <a:close/>
              </a:path>
              <a:path w="8140446" h="18288" stroke="0" extrusionOk="0">
                <a:moveTo>
                  <a:pt x="0" y="0"/>
                </a:moveTo>
                <a:cubicBezTo>
                  <a:pt x="136968" y="-25482"/>
                  <a:pt x="379786" y="11224"/>
                  <a:pt x="596966" y="0"/>
                </a:cubicBezTo>
                <a:cubicBezTo>
                  <a:pt x="815878" y="-21223"/>
                  <a:pt x="832062" y="11868"/>
                  <a:pt x="1031123" y="0"/>
                </a:cubicBezTo>
                <a:cubicBezTo>
                  <a:pt x="1256800" y="-30738"/>
                  <a:pt x="1658090" y="-20345"/>
                  <a:pt x="1872303" y="0"/>
                </a:cubicBezTo>
                <a:cubicBezTo>
                  <a:pt x="2115604" y="28431"/>
                  <a:pt x="2277865" y="-40642"/>
                  <a:pt x="2469269" y="0"/>
                </a:cubicBezTo>
                <a:cubicBezTo>
                  <a:pt x="2679731" y="25919"/>
                  <a:pt x="2788602" y="-6498"/>
                  <a:pt x="3066235" y="0"/>
                </a:cubicBezTo>
                <a:cubicBezTo>
                  <a:pt x="3325663" y="-14487"/>
                  <a:pt x="3706561" y="67517"/>
                  <a:pt x="3907414" y="0"/>
                </a:cubicBezTo>
                <a:cubicBezTo>
                  <a:pt x="4127229" y="-37113"/>
                  <a:pt x="4179037" y="-8167"/>
                  <a:pt x="4422976" y="0"/>
                </a:cubicBezTo>
                <a:cubicBezTo>
                  <a:pt x="4683575" y="-28486"/>
                  <a:pt x="5055803" y="-13799"/>
                  <a:pt x="5264155" y="0"/>
                </a:cubicBezTo>
                <a:cubicBezTo>
                  <a:pt x="5513566" y="14315"/>
                  <a:pt x="5735215" y="2768"/>
                  <a:pt x="6105335" y="0"/>
                </a:cubicBezTo>
                <a:cubicBezTo>
                  <a:pt x="6510913" y="-12587"/>
                  <a:pt x="6456171" y="3247"/>
                  <a:pt x="6783705" y="0"/>
                </a:cubicBezTo>
                <a:cubicBezTo>
                  <a:pt x="7057099" y="-15461"/>
                  <a:pt x="7592067" y="5384"/>
                  <a:pt x="8140446" y="0"/>
                </a:cubicBezTo>
                <a:cubicBezTo>
                  <a:pt x="8140452" y="8597"/>
                  <a:pt x="8141122" y="9732"/>
                  <a:pt x="8140446" y="18288"/>
                </a:cubicBezTo>
                <a:cubicBezTo>
                  <a:pt x="7961834" y="8406"/>
                  <a:pt x="7874097" y="10350"/>
                  <a:pt x="7706289" y="18288"/>
                </a:cubicBezTo>
                <a:cubicBezTo>
                  <a:pt x="7582508" y="-14920"/>
                  <a:pt x="7179551" y="-33111"/>
                  <a:pt x="6865109" y="18288"/>
                </a:cubicBezTo>
                <a:cubicBezTo>
                  <a:pt x="6583382" y="24117"/>
                  <a:pt x="6525821" y="36696"/>
                  <a:pt x="6349548" y="18288"/>
                </a:cubicBezTo>
                <a:cubicBezTo>
                  <a:pt x="6209953" y="10881"/>
                  <a:pt x="5959707" y="-47828"/>
                  <a:pt x="5671177" y="18288"/>
                </a:cubicBezTo>
                <a:cubicBezTo>
                  <a:pt x="5387744" y="29809"/>
                  <a:pt x="5228514" y="101507"/>
                  <a:pt x="4829998" y="18288"/>
                </a:cubicBezTo>
                <a:cubicBezTo>
                  <a:pt x="4415646" y="-28596"/>
                  <a:pt x="4343809" y="28954"/>
                  <a:pt x="4151627" y="18288"/>
                </a:cubicBezTo>
                <a:cubicBezTo>
                  <a:pt x="3950673" y="-9796"/>
                  <a:pt x="3879947" y="41143"/>
                  <a:pt x="3717470" y="18288"/>
                </a:cubicBezTo>
                <a:cubicBezTo>
                  <a:pt x="3558660" y="10110"/>
                  <a:pt x="3468854" y="29375"/>
                  <a:pt x="3201909" y="18288"/>
                </a:cubicBezTo>
                <a:cubicBezTo>
                  <a:pt x="2965673" y="10505"/>
                  <a:pt x="2568327" y="22116"/>
                  <a:pt x="2360729" y="18288"/>
                </a:cubicBezTo>
                <a:cubicBezTo>
                  <a:pt x="2171885" y="49144"/>
                  <a:pt x="1923258" y="16020"/>
                  <a:pt x="1682359" y="18288"/>
                </a:cubicBezTo>
                <a:cubicBezTo>
                  <a:pt x="1430698" y="-2378"/>
                  <a:pt x="1324229" y="-1751"/>
                  <a:pt x="1166797" y="18288"/>
                </a:cubicBezTo>
                <a:cubicBezTo>
                  <a:pt x="1001390" y="41795"/>
                  <a:pt x="324313" y="57964"/>
                  <a:pt x="0" y="18288"/>
                </a:cubicBezTo>
                <a:cubicBezTo>
                  <a:pt x="285" y="13135"/>
                  <a:pt x="532" y="5956"/>
                  <a:pt x="0" y="0"/>
                </a:cubicBezTo>
                <a:close/>
              </a:path>
              <a:path w="8140446" h="18288" fill="none" stroke="0" extrusionOk="0">
                <a:moveTo>
                  <a:pt x="0" y="0"/>
                </a:moveTo>
                <a:cubicBezTo>
                  <a:pt x="69532" y="-6557"/>
                  <a:pt x="264219" y="3919"/>
                  <a:pt x="434157" y="0"/>
                </a:cubicBezTo>
                <a:cubicBezTo>
                  <a:pt x="600013" y="9090"/>
                  <a:pt x="921449" y="-13478"/>
                  <a:pt x="1193932" y="0"/>
                </a:cubicBezTo>
                <a:cubicBezTo>
                  <a:pt x="1443592" y="14844"/>
                  <a:pt x="1471188" y="10722"/>
                  <a:pt x="1628089" y="0"/>
                </a:cubicBezTo>
                <a:cubicBezTo>
                  <a:pt x="1750006" y="-24149"/>
                  <a:pt x="1967480" y="-14904"/>
                  <a:pt x="2225055" y="0"/>
                </a:cubicBezTo>
                <a:cubicBezTo>
                  <a:pt x="2503918" y="19247"/>
                  <a:pt x="2709263" y="-16351"/>
                  <a:pt x="3066235" y="0"/>
                </a:cubicBezTo>
                <a:cubicBezTo>
                  <a:pt x="3429723" y="-1627"/>
                  <a:pt x="3399401" y="30976"/>
                  <a:pt x="3744605" y="0"/>
                </a:cubicBezTo>
                <a:cubicBezTo>
                  <a:pt x="4081920" y="-40602"/>
                  <a:pt x="4258272" y="-2441"/>
                  <a:pt x="4504380" y="0"/>
                </a:cubicBezTo>
                <a:cubicBezTo>
                  <a:pt x="4760039" y="21121"/>
                  <a:pt x="4866555" y="-1351"/>
                  <a:pt x="5101346" y="0"/>
                </a:cubicBezTo>
                <a:cubicBezTo>
                  <a:pt x="5336279" y="1859"/>
                  <a:pt x="5465100" y="30801"/>
                  <a:pt x="5779717" y="0"/>
                </a:cubicBezTo>
                <a:cubicBezTo>
                  <a:pt x="6117018" y="-2879"/>
                  <a:pt x="6273497" y="-5002"/>
                  <a:pt x="6620896" y="0"/>
                </a:cubicBezTo>
                <a:cubicBezTo>
                  <a:pt x="6972306" y="38666"/>
                  <a:pt x="6992056" y="28334"/>
                  <a:pt x="7136458" y="0"/>
                </a:cubicBezTo>
                <a:cubicBezTo>
                  <a:pt x="7325567" y="-61201"/>
                  <a:pt x="7766555" y="-88399"/>
                  <a:pt x="8140446" y="0"/>
                </a:cubicBezTo>
                <a:cubicBezTo>
                  <a:pt x="8140031" y="7748"/>
                  <a:pt x="8139515" y="13015"/>
                  <a:pt x="8140446" y="18288"/>
                </a:cubicBezTo>
                <a:cubicBezTo>
                  <a:pt x="7892673" y="-4012"/>
                  <a:pt x="7668025" y="650"/>
                  <a:pt x="7543480" y="18288"/>
                </a:cubicBezTo>
                <a:cubicBezTo>
                  <a:pt x="7406710" y="-3467"/>
                  <a:pt x="7207646" y="8893"/>
                  <a:pt x="7109323" y="18288"/>
                </a:cubicBezTo>
                <a:cubicBezTo>
                  <a:pt x="6993037" y="49011"/>
                  <a:pt x="6598723" y="59405"/>
                  <a:pt x="6430952" y="18288"/>
                </a:cubicBezTo>
                <a:cubicBezTo>
                  <a:pt x="6284771" y="15315"/>
                  <a:pt x="6162730" y="20350"/>
                  <a:pt x="5915391" y="18288"/>
                </a:cubicBezTo>
                <a:cubicBezTo>
                  <a:pt x="5684668" y="13603"/>
                  <a:pt x="5422852" y="53618"/>
                  <a:pt x="5237020" y="18288"/>
                </a:cubicBezTo>
                <a:cubicBezTo>
                  <a:pt x="5035482" y="26296"/>
                  <a:pt x="4719808" y="55145"/>
                  <a:pt x="4558650" y="18288"/>
                </a:cubicBezTo>
                <a:cubicBezTo>
                  <a:pt x="4375169" y="-35587"/>
                  <a:pt x="4137553" y="12086"/>
                  <a:pt x="3880279" y="18288"/>
                </a:cubicBezTo>
                <a:cubicBezTo>
                  <a:pt x="3624533" y="32648"/>
                  <a:pt x="3467387" y="6480"/>
                  <a:pt x="3201909" y="18288"/>
                </a:cubicBezTo>
                <a:cubicBezTo>
                  <a:pt x="2918126" y="73342"/>
                  <a:pt x="2717830" y="-17156"/>
                  <a:pt x="2604943" y="18288"/>
                </a:cubicBezTo>
                <a:cubicBezTo>
                  <a:pt x="2496133" y="44525"/>
                  <a:pt x="2003915" y="18254"/>
                  <a:pt x="1845168" y="18288"/>
                </a:cubicBezTo>
                <a:cubicBezTo>
                  <a:pt x="1694518" y="14989"/>
                  <a:pt x="1344959" y="44188"/>
                  <a:pt x="1166797" y="18288"/>
                </a:cubicBezTo>
                <a:cubicBezTo>
                  <a:pt x="935925" y="69451"/>
                  <a:pt x="319712" y="-63972"/>
                  <a:pt x="0" y="18288"/>
                </a:cubicBezTo>
                <a:cubicBezTo>
                  <a:pt x="1307" y="12414"/>
                  <a:pt x="-32" y="57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28650" y="1929384"/>
            <a:ext cx="7886700" cy="4251960"/>
          </a:xfrm>
        </p:spPr>
        <p:txBody>
          <a:bodyPr>
            <a:normAutofit/>
          </a:bodyPr>
          <a:lstStyle/>
          <a:p>
            <a:r>
              <a:rPr lang="en-US" sz="2400" dirty="0"/>
              <a:t>Test types</a:t>
            </a:r>
          </a:p>
          <a:p>
            <a:pPr lvl="1"/>
            <a:r>
              <a:rPr lang="en-US" sz="2400" dirty="0"/>
              <a:t>DUI</a:t>
            </a:r>
          </a:p>
          <a:p>
            <a:pPr lvl="1"/>
            <a:r>
              <a:rPr lang="en-US" sz="2400" dirty="0"/>
              <a:t>Minor Consuming</a:t>
            </a:r>
          </a:p>
          <a:p>
            <a:pPr lvl="1"/>
            <a:r>
              <a:rPr lang="en-US" sz="2400" dirty="0"/>
              <a:t>Other</a:t>
            </a:r>
          </a:p>
          <a:p>
            <a:pPr lvl="1"/>
            <a:r>
              <a:rPr lang="en-US" sz="2400" dirty="0"/>
              <a:t>Test</a:t>
            </a:r>
          </a:p>
          <a:p>
            <a:r>
              <a:rPr lang="en-US" sz="2400" dirty="0"/>
              <a:t>Subject Name – enter the full name of subject being tested</a:t>
            </a:r>
          </a:p>
        </p:txBody>
      </p:sp>
      <p:sp>
        <p:nvSpPr>
          <p:cNvPr id="4" name="Footer Placeholder 3">
            <a:extLst>
              <a:ext uri="{FF2B5EF4-FFF2-40B4-BE49-F238E27FC236}">
                <a16:creationId xmlns:a16="http://schemas.microsoft.com/office/drawing/2014/main" id="{0857EFB9-8280-4232-CFEF-A678747A5943}"/>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528615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sobryant\Desktop\Version 3.00 Subject Test - Data Input Scree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a:xfrm>
            <a:off x="457200" y="6400800"/>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3041787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sz="5200">
                <a:solidFill>
                  <a:schemeClr val="bg1"/>
                </a:solidFill>
              </a:rPr>
              <a:t>Subject Testing Sequence</a:t>
            </a:r>
            <a:br>
              <a:rPr lang="en-US" sz="5200">
                <a:solidFill>
                  <a:schemeClr val="bg1"/>
                </a:solidFill>
              </a:rPr>
            </a:br>
            <a:r>
              <a:rPr lang="en-US" sz="5200">
                <a:solidFill>
                  <a:schemeClr val="bg1"/>
                </a:solidFill>
              </a:rPr>
              <a:t>Data Entry</a:t>
            </a:r>
          </a:p>
        </p:txBody>
      </p:sp>
      <p:graphicFrame>
        <p:nvGraphicFramePr>
          <p:cNvPr id="5" name="Content Placeholder 2">
            <a:extLst>
              <a:ext uri="{FF2B5EF4-FFF2-40B4-BE49-F238E27FC236}">
                <a16:creationId xmlns:a16="http://schemas.microsoft.com/office/drawing/2014/main" id="{5E3427B8-F342-4BDC-BCDE-18F5CC44D4A1}"/>
              </a:ext>
            </a:extLst>
          </p:cNvPr>
          <p:cNvGraphicFramePr>
            <a:graphicFrameLocks noGrp="1"/>
          </p:cNvGraphicFramePr>
          <p:nvPr>
            <p:ph idx="1"/>
            <p:extLst>
              <p:ext uri="{D42A27DB-BD31-4B8C-83A1-F6EECF244321}">
                <p14:modId xmlns:p14="http://schemas.microsoft.com/office/powerpoint/2010/main" val="1874735973"/>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1E466157-23C6-28DC-BA56-C7A7DC22A398}"/>
              </a:ext>
            </a:extLst>
          </p:cNvPr>
          <p:cNvSpPr>
            <a:spLocks noGrp="1"/>
          </p:cNvSpPr>
          <p:nvPr>
            <p:ph type="ftr" sz="quarter" idx="11"/>
          </p:nvPr>
        </p:nvSpPr>
        <p:spPr>
          <a:xfrm>
            <a:off x="4572000" y="6400800"/>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42172262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Footer Placeholder 1">
            <a:extLst>
              <a:ext uri="{FF2B5EF4-FFF2-40B4-BE49-F238E27FC236}">
                <a16:creationId xmlns:a16="http://schemas.microsoft.com/office/drawing/2014/main" id="{B7856253-D58F-C778-847E-B4979DA36096}"/>
              </a:ext>
            </a:extLst>
          </p:cNvPr>
          <p:cNvSpPr>
            <a:spLocks noGrp="1"/>
          </p:cNvSpPr>
          <p:nvPr>
            <p:ph type="ftr" sz="quarter" idx="11"/>
          </p:nvPr>
        </p:nvSpPr>
        <p:spPr>
          <a:xfrm>
            <a:off x="685800" y="6400800"/>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42228333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07457" y="712269"/>
            <a:ext cx="2528249" cy="5502264"/>
          </a:xfrm>
        </p:spPr>
        <p:txBody>
          <a:bodyPr>
            <a:normAutofit/>
          </a:bodyPr>
          <a:lstStyle/>
          <a:p>
            <a:r>
              <a:rPr lang="en-US">
                <a:solidFill>
                  <a:srgbClr val="FFFFFF"/>
                </a:solidFill>
              </a:rPr>
              <a:t>Subject Testing Sequence</a:t>
            </a:r>
            <a:br>
              <a:rPr lang="en-US">
                <a:solidFill>
                  <a:srgbClr val="FFFFFF"/>
                </a:solidFill>
              </a:rPr>
            </a:br>
            <a:r>
              <a:rPr lang="en-US">
                <a:solidFill>
                  <a:srgbClr val="FFFFFF"/>
                </a:solidFill>
              </a:rPr>
              <a:t>Breath Analysis Portion</a:t>
            </a:r>
          </a:p>
        </p:txBody>
      </p:sp>
      <p:cxnSp>
        <p:nvCxnSpPr>
          <p:cNvPr id="11" name="Straight Connector 10">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38912"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6E1D75F5-A3E4-4B69-AB2D-52DBA655E92B}"/>
              </a:ext>
            </a:extLst>
          </p:cNvPr>
          <p:cNvGraphicFramePr>
            <a:graphicFrameLocks noGrp="1"/>
          </p:cNvGraphicFramePr>
          <p:nvPr>
            <p:ph idx="1"/>
            <p:extLst>
              <p:ext uri="{D42A27DB-BD31-4B8C-83A1-F6EECF244321}">
                <p14:modId xmlns:p14="http://schemas.microsoft.com/office/powerpoint/2010/main" val="3659046649"/>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7A27ED86-ECC2-8751-9B95-FD5E4368C2CA}"/>
              </a:ext>
            </a:extLst>
          </p:cNvPr>
          <p:cNvSpPr>
            <a:spLocks noGrp="1"/>
          </p:cNvSpPr>
          <p:nvPr>
            <p:ph type="ftr" sz="quarter" idx="11"/>
          </p:nvPr>
        </p:nvSpPr>
        <p:spPr>
          <a:xfrm>
            <a:off x="4863107" y="6400800"/>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19951589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4700" dirty="0"/>
              <a:t>Subject Testing Sequence</a:t>
            </a:r>
            <a:br>
              <a:rPr lang="en-US" sz="4700" dirty="0"/>
            </a:br>
            <a:r>
              <a:rPr lang="en-US" sz="4700" dirty="0"/>
              <a:t>Breath Analysis Portion</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72753C66-2C11-4DC5-84BE-9A2BA2F82FD3}"/>
              </a:ext>
            </a:extLst>
          </p:cNvPr>
          <p:cNvGraphicFramePr>
            <a:graphicFrameLocks noGrp="1"/>
          </p:cNvGraphicFramePr>
          <p:nvPr>
            <p:ph idx="1"/>
            <p:extLst>
              <p:ext uri="{D42A27DB-BD31-4B8C-83A1-F6EECF244321}">
                <p14:modId xmlns:p14="http://schemas.microsoft.com/office/powerpoint/2010/main" val="786455956"/>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5340F73B-E298-C804-D1DE-527684C9C4F5}"/>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559340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Subject Testing Sequence</a:t>
            </a:r>
          </a:p>
        </p:txBody>
      </p:sp>
      <p:sp>
        <p:nvSpPr>
          <p:cNvPr id="3" name="Content Placeholder 2"/>
          <p:cNvSpPr>
            <a:spLocks noGrp="1"/>
          </p:cNvSpPr>
          <p:nvPr>
            <p:ph idx="1"/>
          </p:nvPr>
        </p:nvSpPr>
        <p:spPr>
          <a:xfrm>
            <a:off x="3124199" y="649480"/>
            <a:ext cx="5669759" cy="5546047"/>
          </a:xfrm>
        </p:spPr>
        <p:txBody>
          <a:bodyPr anchor="ctr">
            <a:normAutofit/>
          </a:bodyPr>
          <a:lstStyle/>
          <a:p>
            <a:r>
              <a:rPr lang="en-US" sz="2000" dirty="0"/>
              <a:t>Diagnostic Check</a:t>
            </a:r>
          </a:p>
          <a:p>
            <a:r>
              <a:rPr lang="en-US" sz="2000" dirty="0"/>
              <a:t>Purging and Ambient Air Testing</a:t>
            </a:r>
          </a:p>
          <a:p>
            <a:r>
              <a:rPr lang="en-US" sz="2000" dirty="0"/>
              <a:t>Blank Test</a:t>
            </a:r>
          </a:p>
          <a:p>
            <a:r>
              <a:rPr lang="en-US" sz="2000" dirty="0"/>
              <a:t>Internal Standard Check</a:t>
            </a:r>
          </a:p>
          <a:p>
            <a:r>
              <a:rPr lang="en-US" sz="2000" dirty="0"/>
              <a:t>External Standard #1</a:t>
            </a:r>
          </a:p>
          <a:p>
            <a:r>
              <a:rPr lang="en-US" sz="2000" dirty="0"/>
              <a:t>Purge, Blank Test</a:t>
            </a:r>
          </a:p>
          <a:p>
            <a:r>
              <a:rPr lang="en-US" sz="2000" dirty="0"/>
              <a:t>Question: Did the subject refuse? (Only if Refusal Query is On) </a:t>
            </a:r>
          </a:p>
          <a:p>
            <a:r>
              <a:rPr lang="en-US" sz="2000" b="1" dirty="0"/>
              <a:t>PLEASE BLOW</a:t>
            </a:r>
          </a:p>
          <a:p>
            <a:r>
              <a:rPr lang="en-US" sz="2000" dirty="0"/>
              <a:t>Purge, Blank Test</a:t>
            </a:r>
          </a:p>
          <a:p>
            <a:r>
              <a:rPr lang="en-US" sz="2000" dirty="0"/>
              <a:t>External Standard #2</a:t>
            </a:r>
          </a:p>
          <a:p>
            <a:r>
              <a:rPr lang="en-US" sz="2000" dirty="0"/>
              <a:t>Purge, Blank Test</a:t>
            </a:r>
          </a:p>
          <a:p>
            <a:r>
              <a:rPr lang="en-US" sz="2000" dirty="0"/>
              <a:t>Data saved</a:t>
            </a:r>
          </a:p>
          <a:p>
            <a:r>
              <a:rPr lang="en-US" sz="2000" dirty="0"/>
              <a:t>Test strip prints automatically</a:t>
            </a:r>
          </a:p>
        </p:txBody>
      </p:sp>
      <p:sp>
        <p:nvSpPr>
          <p:cNvPr id="4" name="Footer Placeholder 3">
            <a:extLst>
              <a:ext uri="{FF2B5EF4-FFF2-40B4-BE49-F238E27FC236}">
                <a16:creationId xmlns:a16="http://schemas.microsoft.com/office/drawing/2014/main" id="{90E0D471-E521-4CCB-A6E6-C0603011B14B}"/>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2897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3555" y="620392"/>
            <a:ext cx="2856201" cy="5504688"/>
          </a:xfrm>
        </p:spPr>
        <p:txBody>
          <a:bodyPr>
            <a:normAutofit/>
          </a:bodyPr>
          <a:lstStyle/>
          <a:p>
            <a:r>
              <a:rPr lang="en-US" sz="5200">
                <a:solidFill>
                  <a:schemeClr val="accent5"/>
                </a:solidFill>
              </a:rPr>
              <a:t>Internal Features</a:t>
            </a:r>
          </a:p>
        </p:txBody>
      </p:sp>
      <p:graphicFrame>
        <p:nvGraphicFramePr>
          <p:cNvPr id="5" name="Content Placeholder 2">
            <a:extLst>
              <a:ext uri="{FF2B5EF4-FFF2-40B4-BE49-F238E27FC236}">
                <a16:creationId xmlns:a16="http://schemas.microsoft.com/office/drawing/2014/main" id="{BE164498-1191-4227-AD51-851A79ECEBF9}"/>
              </a:ext>
            </a:extLst>
          </p:cNvPr>
          <p:cNvGraphicFramePr>
            <a:graphicFrameLocks noGrp="1"/>
          </p:cNvGraphicFramePr>
          <p:nvPr>
            <p:ph idx="1"/>
            <p:extLst>
              <p:ext uri="{D42A27DB-BD31-4B8C-83A1-F6EECF244321}">
                <p14:modId xmlns:p14="http://schemas.microsoft.com/office/powerpoint/2010/main" val="1124408892"/>
              </p:ext>
            </p:extLst>
          </p:nvPr>
        </p:nvGraphicFramePr>
        <p:xfrm>
          <a:off x="3428999" y="620392"/>
          <a:ext cx="5321445"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FA56230B-CD8F-DBA0-7B66-6AC6C7766567}"/>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087779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548640"/>
            <a:ext cx="2700645" cy="5431536"/>
          </a:xfrm>
        </p:spPr>
        <p:txBody>
          <a:bodyPr>
            <a:normAutofit/>
          </a:bodyPr>
          <a:lstStyle/>
          <a:p>
            <a:r>
              <a:rPr lang="en-US" sz="4700"/>
              <a:t>Subject Testing Sequence</a:t>
            </a:r>
            <a:br>
              <a:rPr lang="en-US" sz="4700"/>
            </a:br>
            <a:r>
              <a:rPr lang="en-US" sz="4700"/>
              <a:t>Breath Analysis Portion</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 name="connsiteX0" fmla="*/ 0 w 4480560"/>
              <a:gd name="connsiteY0" fmla="*/ 0 h 13716"/>
              <a:gd name="connsiteX1" fmla="*/ 595274 w 4480560"/>
              <a:gd name="connsiteY1" fmla="*/ 0 h 13716"/>
              <a:gd name="connsiteX2" fmla="*/ 1100938 w 4480560"/>
              <a:gd name="connsiteY2" fmla="*/ 0 h 13716"/>
              <a:gd name="connsiteX3" fmla="*/ 1830629 w 4480560"/>
              <a:gd name="connsiteY3" fmla="*/ 0 h 13716"/>
              <a:gd name="connsiteX4" fmla="*/ 2425903 w 4480560"/>
              <a:gd name="connsiteY4" fmla="*/ 0 h 13716"/>
              <a:gd name="connsiteX5" fmla="*/ 3021178 w 4480560"/>
              <a:gd name="connsiteY5" fmla="*/ 0 h 13716"/>
              <a:gd name="connsiteX6" fmla="*/ 3750869 w 4480560"/>
              <a:gd name="connsiteY6" fmla="*/ 0 h 13716"/>
              <a:gd name="connsiteX7" fmla="*/ 4480560 w 4480560"/>
              <a:gd name="connsiteY7" fmla="*/ 0 h 13716"/>
              <a:gd name="connsiteX8" fmla="*/ 4480560 w 4480560"/>
              <a:gd name="connsiteY8" fmla="*/ 13716 h 13716"/>
              <a:gd name="connsiteX9" fmla="*/ 3930091 w 4480560"/>
              <a:gd name="connsiteY9" fmla="*/ 13716 h 13716"/>
              <a:gd name="connsiteX10" fmla="*/ 3290011 w 4480560"/>
              <a:gd name="connsiteY10" fmla="*/ 13716 h 13716"/>
              <a:gd name="connsiteX11" fmla="*/ 2649931 w 4480560"/>
              <a:gd name="connsiteY11" fmla="*/ 13716 h 13716"/>
              <a:gd name="connsiteX12" fmla="*/ 2054657 w 4480560"/>
              <a:gd name="connsiteY12" fmla="*/ 13716 h 13716"/>
              <a:gd name="connsiteX13" fmla="*/ 1324966 w 4480560"/>
              <a:gd name="connsiteY13" fmla="*/ 13716 h 13716"/>
              <a:gd name="connsiteX14" fmla="*/ 595274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574" y="14606"/>
                  <a:pt x="338605" y="-40"/>
                  <a:pt x="595274" y="0"/>
                </a:cubicBezTo>
                <a:cubicBezTo>
                  <a:pt x="856171" y="-2198"/>
                  <a:pt x="863435" y="-13333"/>
                  <a:pt x="1100938" y="0"/>
                </a:cubicBezTo>
                <a:cubicBezTo>
                  <a:pt x="1340270" y="17713"/>
                  <a:pt x="1418448" y="-18893"/>
                  <a:pt x="1651406" y="0"/>
                </a:cubicBezTo>
                <a:cubicBezTo>
                  <a:pt x="1875387" y="1627"/>
                  <a:pt x="2153037" y="22688"/>
                  <a:pt x="2336292" y="0"/>
                </a:cubicBezTo>
                <a:cubicBezTo>
                  <a:pt x="2522206" y="-4211"/>
                  <a:pt x="2718333" y="34959"/>
                  <a:pt x="2931566" y="0"/>
                </a:cubicBezTo>
                <a:cubicBezTo>
                  <a:pt x="3137043" y="-17106"/>
                  <a:pt x="3304331" y="1415"/>
                  <a:pt x="3482035" y="0"/>
                </a:cubicBezTo>
                <a:cubicBezTo>
                  <a:pt x="3649837" y="-24078"/>
                  <a:pt x="4010577" y="-51921"/>
                  <a:pt x="4480560" y="0"/>
                </a:cubicBezTo>
                <a:cubicBezTo>
                  <a:pt x="4480642" y="3611"/>
                  <a:pt x="4480510" y="9346"/>
                  <a:pt x="4480560" y="13716"/>
                </a:cubicBezTo>
                <a:cubicBezTo>
                  <a:pt x="4305601" y="36948"/>
                  <a:pt x="4025154" y="21890"/>
                  <a:pt x="3840480" y="13716"/>
                </a:cubicBezTo>
                <a:cubicBezTo>
                  <a:pt x="3668919" y="-16903"/>
                  <a:pt x="3556555" y="-17246"/>
                  <a:pt x="3290011" y="13716"/>
                </a:cubicBezTo>
                <a:cubicBezTo>
                  <a:pt x="2991827" y="13600"/>
                  <a:pt x="2862038" y="-27094"/>
                  <a:pt x="2560320" y="13716"/>
                </a:cubicBezTo>
                <a:cubicBezTo>
                  <a:pt x="2273396" y="32804"/>
                  <a:pt x="2159701" y="35426"/>
                  <a:pt x="1965046" y="13716"/>
                </a:cubicBezTo>
                <a:cubicBezTo>
                  <a:pt x="1785994" y="24616"/>
                  <a:pt x="1686680" y="47748"/>
                  <a:pt x="1459382" y="13716"/>
                </a:cubicBezTo>
                <a:cubicBezTo>
                  <a:pt x="1260610" y="398"/>
                  <a:pt x="913962" y="26960"/>
                  <a:pt x="774497" y="13716"/>
                </a:cubicBezTo>
                <a:cubicBezTo>
                  <a:pt x="689426" y="-2719"/>
                  <a:pt x="378264" y="1751"/>
                  <a:pt x="0" y="13716"/>
                </a:cubicBezTo>
                <a:cubicBezTo>
                  <a:pt x="-173" y="8371"/>
                  <a:pt x="-387" y="6213"/>
                  <a:pt x="0" y="0"/>
                </a:cubicBezTo>
                <a:close/>
              </a:path>
              <a:path w="4480560" h="13716" stroke="0" extrusionOk="0">
                <a:moveTo>
                  <a:pt x="0" y="0"/>
                </a:moveTo>
                <a:cubicBezTo>
                  <a:pt x="290844" y="5546"/>
                  <a:pt x="318443" y="10543"/>
                  <a:pt x="595274" y="0"/>
                </a:cubicBezTo>
                <a:cubicBezTo>
                  <a:pt x="862223" y="-10630"/>
                  <a:pt x="1008164" y="-6970"/>
                  <a:pt x="1100938" y="0"/>
                </a:cubicBezTo>
                <a:cubicBezTo>
                  <a:pt x="1231751" y="-9052"/>
                  <a:pt x="1563421" y="-55931"/>
                  <a:pt x="1830629" y="0"/>
                </a:cubicBezTo>
                <a:cubicBezTo>
                  <a:pt x="2081843" y="38764"/>
                  <a:pt x="2181743" y="16966"/>
                  <a:pt x="2425903" y="0"/>
                </a:cubicBezTo>
                <a:cubicBezTo>
                  <a:pt x="2657412" y="-20059"/>
                  <a:pt x="2795431" y="8423"/>
                  <a:pt x="3021178" y="0"/>
                </a:cubicBezTo>
                <a:cubicBezTo>
                  <a:pt x="3275119" y="-4749"/>
                  <a:pt x="3480943" y="2522"/>
                  <a:pt x="3750869" y="0"/>
                </a:cubicBezTo>
                <a:cubicBezTo>
                  <a:pt x="4005211" y="16055"/>
                  <a:pt x="4302144" y="-2969"/>
                  <a:pt x="4480560" y="0"/>
                </a:cubicBezTo>
                <a:cubicBezTo>
                  <a:pt x="4480397" y="3458"/>
                  <a:pt x="4481383" y="8632"/>
                  <a:pt x="4480560" y="13716"/>
                </a:cubicBezTo>
                <a:cubicBezTo>
                  <a:pt x="4261480" y="-10003"/>
                  <a:pt x="4206199" y="28529"/>
                  <a:pt x="3930091" y="13716"/>
                </a:cubicBezTo>
                <a:cubicBezTo>
                  <a:pt x="3666932" y="-15474"/>
                  <a:pt x="3493645" y="14804"/>
                  <a:pt x="3290011" y="13716"/>
                </a:cubicBezTo>
                <a:cubicBezTo>
                  <a:pt x="3137078" y="-41032"/>
                  <a:pt x="2894690" y="-17948"/>
                  <a:pt x="2649931" y="13716"/>
                </a:cubicBezTo>
                <a:cubicBezTo>
                  <a:pt x="2413020" y="21294"/>
                  <a:pt x="2225991" y="-10559"/>
                  <a:pt x="2054657" y="13716"/>
                </a:cubicBezTo>
                <a:cubicBezTo>
                  <a:pt x="1886877" y="37541"/>
                  <a:pt x="1548763" y="45390"/>
                  <a:pt x="1324966" y="13716"/>
                </a:cubicBezTo>
                <a:cubicBezTo>
                  <a:pt x="1040995" y="1897"/>
                  <a:pt x="786929" y="-17655"/>
                  <a:pt x="595274" y="13716"/>
                </a:cubicBezTo>
                <a:cubicBezTo>
                  <a:pt x="371401" y="32831"/>
                  <a:pt x="168483" y="23167"/>
                  <a:pt x="0" y="13716"/>
                </a:cubicBezTo>
                <a:cubicBezTo>
                  <a:pt x="-740" y="8467"/>
                  <a:pt x="-279" y="4434"/>
                  <a:pt x="0" y="0"/>
                </a:cubicBezTo>
                <a:close/>
              </a:path>
              <a:path w="4480560" h="13716" fill="none" stroke="0" extrusionOk="0">
                <a:moveTo>
                  <a:pt x="0" y="0"/>
                </a:moveTo>
                <a:cubicBezTo>
                  <a:pt x="254633" y="596"/>
                  <a:pt x="318854" y="8353"/>
                  <a:pt x="595274" y="0"/>
                </a:cubicBezTo>
                <a:cubicBezTo>
                  <a:pt x="857042" y="-2503"/>
                  <a:pt x="863005" y="-13327"/>
                  <a:pt x="1100938" y="0"/>
                </a:cubicBezTo>
                <a:cubicBezTo>
                  <a:pt x="1322315" y="28736"/>
                  <a:pt x="1429801" y="-15572"/>
                  <a:pt x="1651406" y="0"/>
                </a:cubicBezTo>
                <a:cubicBezTo>
                  <a:pt x="1861310" y="20479"/>
                  <a:pt x="2199002" y="36173"/>
                  <a:pt x="2336292" y="0"/>
                </a:cubicBezTo>
                <a:cubicBezTo>
                  <a:pt x="2504451" y="-23230"/>
                  <a:pt x="2735943" y="-3451"/>
                  <a:pt x="2931566" y="0"/>
                </a:cubicBezTo>
                <a:cubicBezTo>
                  <a:pt x="3109081" y="-33272"/>
                  <a:pt x="3310374" y="39503"/>
                  <a:pt x="3482035" y="0"/>
                </a:cubicBezTo>
                <a:cubicBezTo>
                  <a:pt x="3630968" y="-117346"/>
                  <a:pt x="3975789" y="30358"/>
                  <a:pt x="4480560" y="0"/>
                </a:cubicBezTo>
                <a:cubicBezTo>
                  <a:pt x="4480546" y="3532"/>
                  <a:pt x="4481771" y="9530"/>
                  <a:pt x="4480560" y="13716"/>
                </a:cubicBezTo>
                <a:cubicBezTo>
                  <a:pt x="4299745" y="8025"/>
                  <a:pt x="4055484" y="54224"/>
                  <a:pt x="3840480" y="13716"/>
                </a:cubicBezTo>
                <a:cubicBezTo>
                  <a:pt x="3665362" y="14404"/>
                  <a:pt x="3548412" y="6532"/>
                  <a:pt x="3290011" y="13716"/>
                </a:cubicBezTo>
                <a:cubicBezTo>
                  <a:pt x="3037450" y="36923"/>
                  <a:pt x="2862123" y="43167"/>
                  <a:pt x="2560320" y="13716"/>
                </a:cubicBezTo>
                <a:cubicBezTo>
                  <a:pt x="2308793" y="7156"/>
                  <a:pt x="2153402" y="-25971"/>
                  <a:pt x="1965046" y="13716"/>
                </a:cubicBezTo>
                <a:cubicBezTo>
                  <a:pt x="1778601" y="25944"/>
                  <a:pt x="1672011" y="23840"/>
                  <a:pt x="1459382" y="13716"/>
                </a:cubicBezTo>
                <a:cubicBezTo>
                  <a:pt x="1212351" y="-9856"/>
                  <a:pt x="906131" y="12859"/>
                  <a:pt x="774497" y="13716"/>
                </a:cubicBezTo>
                <a:cubicBezTo>
                  <a:pt x="636671" y="-47283"/>
                  <a:pt x="331670" y="1705"/>
                  <a:pt x="0" y="13716"/>
                </a:cubicBezTo>
                <a:cubicBezTo>
                  <a:pt x="-561" y="8546"/>
                  <a:pt x="-377" y="614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774954" y="552091"/>
            <a:ext cx="5036809" cy="5431536"/>
          </a:xfrm>
        </p:spPr>
        <p:txBody>
          <a:bodyPr anchor="ctr">
            <a:normAutofit/>
          </a:bodyPr>
          <a:lstStyle/>
          <a:p>
            <a:r>
              <a:rPr lang="en-US" sz="2400" dirty="0"/>
              <a:t>Signature Box</a:t>
            </a:r>
          </a:p>
          <a:p>
            <a:pPr lvl="1"/>
            <a:r>
              <a:rPr lang="en-US" sz="2400" dirty="0"/>
              <a:t>If your agency has the signature option turned On, a signature box will appear at the end of the subject test sequence. You can sign using the touch screen and the signature will appear at the bottom of the test strip.</a:t>
            </a:r>
          </a:p>
        </p:txBody>
      </p:sp>
      <p:sp>
        <p:nvSpPr>
          <p:cNvPr id="4" name="Footer Placeholder 3">
            <a:extLst>
              <a:ext uri="{FF2B5EF4-FFF2-40B4-BE49-F238E27FC236}">
                <a16:creationId xmlns:a16="http://schemas.microsoft.com/office/drawing/2014/main" id="{E189A920-B7F5-D1DB-6A20-5E08EE0B7BA5}"/>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1834346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3999" cy="6860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566615" y="1524000"/>
            <a:ext cx="5257800" cy="1600200"/>
          </a:xfrm>
        </p:spPr>
        <p:txBody>
          <a:bodyPr/>
          <a:lstStyle/>
          <a:p>
            <a:r>
              <a:rPr lang="en-US" dirty="0"/>
              <a:t>Example of a Subject Test Printout</a:t>
            </a:r>
          </a:p>
        </p:txBody>
      </p:sp>
      <p:sp>
        <p:nvSpPr>
          <p:cNvPr id="4" name="TextBox 3"/>
          <p:cNvSpPr txBox="1"/>
          <p:nvPr/>
        </p:nvSpPr>
        <p:spPr>
          <a:xfrm>
            <a:off x="6415422" y="1534160"/>
            <a:ext cx="2164080" cy="923330"/>
          </a:xfrm>
          <a:prstGeom prst="rect">
            <a:avLst/>
          </a:prstGeom>
          <a:noFill/>
        </p:spPr>
        <p:txBody>
          <a:bodyPr wrap="square" rtlCol="0">
            <a:spAutoFit/>
          </a:bodyPr>
          <a:lstStyle/>
          <a:p>
            <a:r>
              <a:rPr lang="en-US" b="1" dirty="0">
                <a:solidFill>
                  <a:schemeClr val="bg1"/>
                </a:solidFill>
              </a:rPr>
              <a:t>Breath flow rate (liters/minute)</a:t>
            </a:r>
          </a:p>
          <a:p>
            <a:endParaRPr lang="en-US" b="1" dirty="0">
              <a:solidFill>
                <a:srgbClr val="FF0000"/>
              </a:solidFill>
            </a:endParaRPr>
          </a:p>
        </p:txBody>
      </p:sp>
      <p:cxnSp>
        <p:nvCxnSpPr>
          <p:cNvPr id="6" name="Straight Arrow Connector 5"/>
          <p:cNvCxnSpPr/>
          <p:nvPr/>
        </p:nvCxnSpPr>
        <p:spPr>
          <a:xfrm>
            <a:off x="7238999" y="6705600"/>
            <a:ext cx="1295401"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3581400" y="6705600"/>
            <a:ext cx="164592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B5ED745F-88C4-494E-957C-2B01E0B4BA21}"/>
              </a:ext>
            </a:extLst>
          </p:cNvPr>
          <p:cNvSpPr txBox="1"/>
          <p:nvPr/>
        </p:nvSpPr>
        <p:spPr>
          <a:xfrm>
            <a:off x="5333382" y="6584155"/>
            <a:ext cx="2164080" cy="646331"/>
          </a:xfrm>
          <a:prstGeom prst="rect">
            <a:avLst/>
          </a:prstGeom>
          <a:noFill/>
        </p:spPr>
        <p:txBody>
          <a:bodyPr wrap="square" rtlCol="0">
            <a:spAutoFit/>
          </a:bodyPr>
          <a:lstStyle/>
          <a:p>
            <a:r>
              <a:rPr lang="en-US" b="1" dirty="0">
                <a:solidFill>
                  <a:schemeClr val="bg1"/>
                </a:solidFill>
              </a:rPr>
              <a:t>Time in seconds</a:t>
            </a:r>
          </a:p>
          <a:p>
            <a:endParaRPr lang="en-US" b="1" dirty="0">
              <a:solidFill>
                <a:srgbClr val="FF0000"/>
              </a:solidFill>
            </a:endParaRPr>
          </a:p>
        </p:txBody>
      </p:sp>
      <p:sp>
        <p:nvSpPr>
          <p:cNvPr id="5" name="Arrow: Right 4">
            <a:extLst>
              <a:ext uri="{FF2B5EF4-FFF2-40B4-BE49-F238E27FC236}">
                <a16:creationId xmlns:a16="http://schemas.microsoft.com/office/drawing/2014/main" id="{7F0336B8-5EA3-4297-9E4C-CD6BCC4C53B2}"/>
              </a:ext>
            </a:extLst>
          </p:cNvPr>
          <p:cNvSpPr/>
          <p:nvPr/>
        </p:nvSpPr>
        <p:spPr>
          <a:xfrm rot="4566268">
            <a:off x="4236493" y="2416641"/>
            <a:ext cx="609600" cy="3765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0B0AD59-7EB9-4D3B-B068-B976A3F6A96F}"/>
              </a:ext>
            </a:extLst>
          </p:cNvPr>
          <p:cNvSpPr txBox="1"/>
          <p:nvPr/>
        </p:nvSpPr>
        <p:spPr>
          <a:xfrm>
            <a:off x="6690360" y="5334000"/>
            <a:ext cx="2164080" cy="646331"/>
          </a:xfrm>
          <a:prstGeom prst="rect">
            <a:avLst/>
          </a:prstGeom>
          <a:noFill/>
        </p:spPr>
        <p:txBody>
          <a:bodyPr wrap="square" rtlCol="0">
            <a:spAutoFit/>
          </a:bodyPr>
          <a:lstStyle/>
          <a:p>
            <a:r>
              <a:rPr lang="en-US" b="1" dirty="0">
                <a:solidFill>
                  <a:schemeClr val="bg1"/>
                </a:solidFill>
              </a:rPr>
              <a:t>Minimum flow rate</a:t>
            </a:r>
          </a:p>
          <a:p>
            <a:endParaRPr lang="en-US" b="1" dirty="0">
              <a:solidFill>
                <a:srgbClr val="FF0000"/>
              </a:solidFill>
            </a:endParaRPr>
          </a:p>
        </p:txBody>
      </p:sp>
      <p:sp>
        <p:nvSpPr>
          <p:cNvPr id="13" name="Arrow: Right 12">
            <a:extLst>
              <a:ext uri="{FF2B5EF4-FFF2-40B4-BE49-F238E27FC236}">
                <a16:creationId xmlns:a16="http://schemas.microsoft.com/office/drawing/2014/main" id="{79B4CFAD-517F-46A9-9629-2200A4E437FB}"/>
              </a:ext>
            </a:extLst>
          </p:cNvPr>
          <p:cNvSpPr/>
          <p:nvPr/>
        </p:nvSpPr>
        <p:spPr>
          <a:xfrm rot="5400000">
            <a:off x="7548279" y="5692711"/>
            <a:ext cx="399363" cy="328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84CAF59-D8AF-4DDA-A176-4634882A951C}"/>
              </a:ext>
            </a:extLst>
          </p:cNvPr>
          <p:cNvSpPr txBox="1"/>
          <p:nvPr/>
        </p:nvSpPr>
        <p:spPr>
          <a:xfrm>
            <a:off x="3488344" y="1698078"/>
            <a:ext cx="2164080" cy="923330"/>
          </a:xfrm>
          <a:prstGeom prst="rect">
            <a:avLst/>
          </a:prstGeom>
          <a:noFill/>
        </p:spPr>
        <p:txBody>
          <a:bodyPr wrap="square" rtlCol="0">
            <a:spAutoFit/>
          </a:bodyPr>
          <a:lstStyle/>
          <a:p>
            <a:r>
              <a:rPr lang="en-US" b="1" dirty="0">
                <a:solidFill>
                  <a:schemeClr val="bg1"/>
                </a:solidFill>
              </a:rPr>
              <a:t>Subject breath profile (flow rate)</a:t>
            </a:r>
          </a:p>
          <a:p>
            <a:endParaRPr lang="en-US" b="1" dirty="0">
              <a:solidFill>
                <a:srgbClr val="FF0000"/>
              </a:solidFill>
            </a:endParaRPr>
          </a:p>
        </p:txBody>
      </p:sp>
      <p:sp>
        <p:nvSpPr>
          <p:cNvPr id="15" name="Arrow: Right 14">
            <a:extLst>
              <a:ext uri="{FF2B5EF4-FFF2-40B4-BE49-F238E27FC236}">
                <a16:creationId xmlns:a16="http://schemas.microsoft.com/office/drawing/2014/main" id="{53D661EA-0FD4-46B3-875D-65C1D7EA4150}"/>
              </a:ext>
            </a:extLst>
          </p:cNvPr>
          <p:cNvSpPr/>
          <p:nvPr/>
        </p:nvSpPr>
        <p:spPr>
          <a:xfrm rot="1470535">
            <a:off x="8059065" y="1807556"/>
            <a:ext cx="609600" cy="3765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B7C5F2D-A94F-4123-AF0B-9FAA71F687C7}"/>
              </a:ext>
            </a:extLst>
          </p:cNvPr>
          <p:cNvSpPr txBox="1"/>
          <p:nvPr/>
        </p:nvSpPr>
        <p:spPr>
          <a:xfrm>
            <a:off x="919480" y="4754155"/>
            <a:ext cx="2164080" cy="923330"/>
          </a:xfrm>
          <a:prstGeom prst="rect">
            <a:avLst/>
          </a:prstGeom>
          <a:noFill/>
        </p:spPr>
        <p:txBody>
          <a:bodyPr wrap="square" rtlCol="0">
            <a:spAutoFit/>
          </a:bodyPr>
          <a:lstStyle/>
          <a:p>
            <a:r>
              <a:rPr lang="en-US" b="1" dirty="0">
                <a:solidFill>
                  <a:schemeClr val="bg1"/>
                </a:solidFill>
              </a:rPr>
              <a:t>Breath sample volume (liters)</a:t>
            </a:r>
          </a:p>
          <a:p>
            <a:endParaRPr lang="en-US" b="1" dirty="0">
              <a:solidFill>
                <a:srgbClr val="FF0000"/>
              </a:solidFill>
            </a:endParaRPr>
          </a:p>
        </p:txBody>
      </p:sp>
      <p:sp>
        <p:nvSpPr>
          <p:cNvPr id="17" name="Arrow: Right 16">
            <a:extLst>
              <a:ext uri="{FF2B5EF4-FFF2-40B4-BE49-F238E27FC236}">
                <a16:creationId xmlns:a16="http://schemas.microsoft.com/office/drawing/2014/main" id="{1EF12EBD-1024-4E64-9C1F-AA112F88D313}"/>
              </a:ext>
            </a:extLst>
          </p:cNvPr>
          <p:cNvSpPr/>
          <p:nvPr/>
        </p:nvSpPr>
        <p:spPr>
          <a:xfrm rot="16200000">
            <a:off x="1442299" y="4380611"/>
            <a:ext cx="583475" cy="2676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a:xfrm>
            <a:off x="6049662" y="-30164"/>
            <a:ext cx="2895600" cy="365125"/>
          </a:xfrm>
        </p:spPr>
        <p:txBody>
          <a:bodyPr/>
          <a:lstStyle/>
          <a:p>
            <a:r>
              <a:rPr lang="en-US" dirty="0">
                <a:solidFill>
                  <a:schemeClr val="bg1"/>
                </a:solidFill>
              </a:rPr>
              <a:t>Approved and Issued: 2025.10.01</a:t>
            </a:r>
          </a:p>
        </p:txBody>
      </p:sp>
    </p:spTree>
    <p:custDataLst>
      <p:tags r:id="rId1"/>
    </p:custDataLst>
    <p:extLst>
      <p:ext uri="{BB962C8B-B14F-4D97-AF65-F5344CB8AC3E}">
        <p14:creationId xmlns:p14="http://schemas.microsoft.com/office/powerpoint/2010/main" val="3227730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6250" y="640823"/>
            <a:ext cx="2563994" cy="5583148"/>
          </a:xfrm>
        </p:spPr>
        <p:txBody>
          <a:bodyPr anchor="ctr">
            <a:normAutofit/>
          </a:bodyPr>
          <a:lstStyle/>
          <a:p>
            <a:r>
              <a:rPr lang="en-US" sz="4700"/>
              <a:t>Graph</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B1164088-1A90-4306-9F68-A005C1A6C6C1}"/>
              </a:ext>
            </a:extLst>
          </p:cNvPr>
          <p:cNvGraphicFramePr>
            <a:graphicFrameLocks noGrp="1"/>
          </p:cNvGraphicFramePr>
          <p:nvPr>
            <p:ph idx="1"/>
            <p:extLst>
              <p:ext uri="{D42A27DB-BD31-4B8C-83A1-F6EECF244321}">
                <p14:modId xmlns:p14="http://schemas.microsoft.com/office/powerpoint/2010/main" val="1901346276"/>
              </p:ext>
            </p:extLst>
          </p:nvPr>
        </p:nvGraphicFramePr>
        <p:xfrm>
          <a:off x="3352800" y="533400"/>
          <a:ext cx="5535163" cy="5822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F90A0D1F-AA5C-802A-5072-1E3D07678A3B}"/>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7457220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3555" y="620392"/>
            <a:ext cx="2856201" cy="5504688"/>
          </a:xfrm>
        </p:spPr>
        <p:txBody>
          <a:bodyPr>
            <a:normAutofit/>
          </a:bodyPr>
          <a:lstStyle/>
          <a:p>
            <a:r>
              <a:rPr lang="en-US" dirty="0"/>
              <a:t>Sample Acceptance Parameters</a:t>
            </a:r>
          </a:p>
        </p:txBody>
      </p:sp>
      <p:graphicFrame>
        <p:nvGraphicFramePr>
          <p:cNvPr id="5" name="Content Placeholder 2">
            <a:extLst>
              <a:ext uri="{FF2B5EF4-FFF2-40B4-BE49-F238E27FC236}">
                <a16:creationId xmlns:a16="http://schemas.microsoft.com/office/drawing/2014/main" id="{AD8ECB41-1AF4-41D3-8BB4-C2FDE7EA51A7}"/>
              </a:ext>
            </a:extLst>
          </p:cNvPr>
          <p:cNvGraphicFramePr>
            <a:graphicFrameLocks noGrp="1"/>
          </p:cNvGraphicFramePr>
          <p:nvPr>
            <p:ph idx="1"/>
            <p:extLst>
              <p:ext uri="{D42A27DB-BD31-4B8C-83A1-F6EECF244321}">
                <p14:modId xmlns:p14="http://schemas.microsoft.com/office/powerpoint/2010/main" val="740585074"/>
              </p:ext>
            </p:extLst>
          </p:nvPr>
        </p:nvGraphicFramePr>
        <p:xfrm>
          <a:off x="3352799" y="620392"/>
          <a:ext cx="5397645"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44CE519A-16BA-6462-1B3A-EB22AA351D8F}"/>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709211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8DED6BC-9A3E-48D4-AD7C-A56D63F54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B6E033A-DB2E-49B8-B600-B38E0C280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9926" y="1371600"/>
            <a:ext cx="3396984" cy="358997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le 1"/>
          <p:cNvSpPr>
            <a:spLocks noGrp="1"/>
          </p:cNvSpPr>
          <p:nvPr>
            <p:ph type="title"/>
          </p:nvPr>
        </p:nvSpPr>
        <p:spPr>
          <a:xfrm>
            <a:off x="521528" y="683419"/>
            <a:ext cx="2621145" cy="5491162"/>
          </a:xfrm>
        </p:spPr>
        <p:txBody>
          <a:bodyPr>
            <a:normAutofit/>
          </a:bodyPr>
          <a:lstStyle/>
          <a:p>
            <a:r>
              <a:rPr lang="en-US" sz="4100" dirty="0"/>
              <a:t>Completed Test</a:t>
            </a:r>
          </a:p>
        </p:txBody>
      </p:sp>
      <p:graphicFrame>
        <p:nvGraphicFramePr>
          <p:cNvPr id="5" name="Content Placeholder 2">
            <a:extLst>
              <a:ext uri="{FF2B5EF4-FFF2-40B4-BE49-F238E27FC236}">
                <a16:creationId xmlns:a16="http://schemas.microsoft.com/office/drawing/2014/main" id="{1F3A3E12-1558-44BD-BCEC-3B5744E2B55A}"/>
              </a:ext>
            </a:extLst>
          </p:cNvPr>
          <p:cNvGraphicFramePr>
            <a:graphicFrameLocks noGrp="1"/>
          </p:cNvGraphicFramePr>
          <p:nvPr>
            <p:ph idx="1"/>
            <p:extLst>
              <p:ext uri="{D42A27DB-BD31-4B8C-83A1-F6EECF244321}">
                <p14:modId xmlns:p14="http://schemas.microsoft.com/office/powerpoint/2010/main" val="2053117142"/>
              </p:ext>
            </p:extLst>
          </p:nvPr>
        </p:nvGraphicFramePr>
        <p:xfrm>
          <a:off x="3200400" y="683419"/>
          <a:ext cx="5562600" cy="5336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0BB70CFB-0EA0-D94B-4B9F-D90EC16E545E}"/>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2770175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8" y="448055"/>
            <a:ext cx="2560777"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a:off x="582930" y="731519"/>
            <a:ext cx="2133893" cy="3237579"/>
          </a:xfrm>
        </p:spPr>
        <p:txBody>
          <a:bodyPr>
            <a:normAutofit/>
          </a:bodyPr>
          <a:lstStyle/>
          <a:p>
            <a:r>
              <a:rPr lang="en-US" sz="3300">
                <a:solidFill>
                  <a:srgbClr val="FFFFFF"/>
                </a:solidFill>
              </a:rPr>
              <a:t>Completed Test</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7" y="4419227"/>
            <a:ext cx="2560777"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3452" y="448055"/>
            <a:ext cx="5766356"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284780" y="686862"/>
            <a:ext cx="5402019" cy="5475129"/>
          </a:xfrm>
        </p:spPr>
        <p:txBody>
          <a:bodyPr anchor="ctr">
            <a:normAutofit/>
          </a:bodyPr>
          <a:lstStyle/>
          <a:p>
            <a:r>
              <a:rPr lang="en-US" sz="2800" dirty="0"/>
              <a:t>IMPORTANT: It is the responsibility of the breath test operator to ensure that the breath test printout contains a completed breath test sequence.  </a:t>
            </a:r>
          </a:p>
          <a:p>
            <a:pPr marL="0" indent="0">
              <a:buNone/>
            </a:pPr>
            <a:endParaRPr lang="en-US" sz="2800" dirty="0"/>
          </a:p>
        </p:txBody>
      </p:sp>
      <p:sp>
        <p:nvSpPr>
          <p:cNvPr id="4" name="Footer Placeholder 3">
            <a:extLst>
              <a:ext uri="{FF2B5EF4-FFF2-40B4-BE49-F238E27FC236}">
                <a16:creationId xmlns:a16="http://schemas.microsoft.com/office/drawing/2014/main" id="{ED86AF0F-A95B-D382-62C2-6CCEA871AB32}"/>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952360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640823"/>
            <a:ext cx="2659244" cy="5583148"/>
          </a:xfrm>
        </p:spPr>
        <p:txBody>
          <a:bodyPr anchor="ctr">
            <a:normAutofit/>
          </a:bodyPr>
          <a:lstStyle/>
          <a:p>
            <a:r>
              <a:rPr lang="en-US" sz="4000" dirty="0"/>
              <a:t>Non-Completed Test</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CD1887F1-D5C2-4A18-8AEB-C6214CBC7AD1}"/>
              </a:ext>
            </a:extLst>
          </p:cNvPr>
          <p:cNvGraphicFramePr>
            <a:graphicFrameLocks noGrp="1"/>
          </p:cNvGraphicFramePr>
          <p:nvPr>
            <p:ph idx="1"/>
            <p:extLst>
              <p:ext uri="{D42A27DB-BD31-4B8C-83A1-F6EECF244321}">
                <p14:modId xmlns:p14="http://schemas.microsoft.com/office/powerpoint/2010/main" val="2107804518"/>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62B15AB1-875A-31B8-A91B-3287186E1DB4}"/>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4666080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09600" y="0"/>
            <a:ext cx="8229600" cy="1600200"/>
          </a:xfrm>
        </p:spPr>
        <p:txBody>
          <a:bodyPr/>
          <a:lstStyle/>
          <a:p>
            <a:r>
              <a:rPr lang="en-US" dirty="0"/>
              <a:t>Non-Completed Test</a:t>
            </a:r>
          </a:p>
        </p:txBody>
      </p:sp>
      <p:sp>
        <p:nvSpPr>
          <p:cNvPr id="3" name="Left Arrow 2"/>
          <p:cNvSpPr/>
          <p:nvPr/>
        </p:nvSpPr>
        <p:spPr>
          <a:xfrm>
            <a:off x="2514600" y="3810000"/>
            <a:ext cx="990600" cy="62431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1"/>
          <p:cNvSpPr>
            <a:spLocks noGrp="1"/>
          </p:cNvSpPr>
          <p:nvPr>
            <p:ph type="ftr" sz="quarter" idx="11"/>
          </p:nvPr>
        </p:nvSpPr>
        <p:spPr>
          <a:xfrm>
            <a:off x="228600" y="6401593"/>
            <a:ext cx="2847975" cy="365125"/>
          </a:xfrm>
        </p:spPr>
        <p:txBody>
          <a:bodyPr/>
          <a:lstStyle/>
          <a:p>
            <a:r>
              <a:rPr lang="en-US" dirty="0">
                <a:solidFill>
                  <a:schemeClr val="bg1"/>
                </a:solidFill>
              </a:rPr>
              <a:t>Approved and Issued: 2025.10.01</a:t>
            </a:r>
          </a:p>
        </p:txBody>
      </p:sp>
      <p:sp>
        <p:nvSpPr>
          <p:cNvPr id="4" name="Left Arrow 2">
            <a:extLst>
              <a:ext uri="{FF2B5EF4-FFF2-40B4-BE49-F238E27FC236}">
                <a16:creationId xmlns:a16="http://schemas.microsoft.com/office/drawing/2014/main" id="{4C56EB7D-3B17-A2E7-7572-680007A51003}"/>
              </a:ext>
            </a:extLst>
          </p:cNvPr>
          <p:cNvSpPr/>
          <p:nvPr/>
        </p:nvSpPr>
        <p:spPr>
          <a:xfrm rot="5400000">
            <a:off x="114300" y="4907541"/>
            <a:ext cx="990600" cy="62431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968348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a:solidFill>
                  <a:srgbClr val="FFFFFF"/>
                </a:solidFill>
              </a:rPr>
              <a:t>Subject Testing Sequence</a:t>
            </a:r>
            <a:br>
              <a:rPr lang="en-US">
                <a:solidFill>
                  <a:srgbClr val="FFFFFF"/>
                </a:solidFill>
              </a:rPr>
            </a:br>
            <a:r>
              <a:rPr lang="en-US">
                <a:solidFill>
                  <a:srgbClr val="FFFFFF"/>
                </a:solidFill>
              </a:rPr>
              <a:t>Breath Analysis Portion</a:t>
            </a:r>
          </a:p>
        </p:txBody>
      </p:sp>
      <p:sp>
        <p:nvSpPr>
          <p:cNvPr id="3" name="Content Placeholder 2"/>
          <p:cNvSpPr>
            <a:spLocks noGrp="1"/>
          </p:cNvSpPr>
          <p:nvPr>
            <p:ph idx="1"/>
          </p:nvPr>
        </p:nvSpPr>
        <p:spPr>
          <a:xfrm>
            <a:off x="3581400" y="563918"/>
            <a:ext cx="5257799" cy="5252561"/>
          </a:xfrm>
        </p:spPr>
        <p:txBody>
          <a:bodyPr anchor="ctr">
            <a:normAutofit/>
          </a:bodyPr>
          <a:lstStyle/>
          <a:p>
            <a:r>
              <a:rPr lang="en-US" sz="2800" dirty="0"/>
              <a:t>Hands on Exercise</a:t>
            </a:r>
          </a:p>
          <a:p>
            <a:pPr lvl="1"/>
            <a:r>
              <a:rPr lang="en-US" dirty="0"/>
              <a:t>Perform a non-drinking subject test</a:t>
            </a:r>
          </a:p>
          <a:p>
            <a:pPr lvl="1"/>
            <a:r>
              <a:rPr lang="en-US" dirty="0"/>
              <a:t>Perform a non-completed subject test (trigger any status message)</a:t>
            </a:r>
          </a:p>
          <a:p>
            <a:pPr lvl="2"/>
            <a:r>
              <a:rPr lang="en-US" dirty="0"/>
              <a:t>Incomplete</a:t>
            </a:r>
          </a:p>
          <a:p>
            <a:pPr lvl="2"/>
            <a:r>
              <a:rPr lang="en-US" dirty="0"/>
              <a:t>Maximum Attempts Exceeded</a:t>
            </a:r>
          </a:p>
        </p:txBody>
      </p:sp>
      <p:sp>
        <p:nvSpPr>
          <p:cNvPr id="4" name="Footer Placeholder 3">
            <a:extLst>
              <a:ext uri="{FF2B5EF4-FFF2-40B4-BE49-F238E27FC236}">
                <a16:creationId xmlns:a16="http://schemas.microsoft.com/office/drawing/2014/main" id="{9690EB77-FAE9-78E0-633E-97DADE4A4D36}"/>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958865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628650" y="451381"/>
            <a:ext cx="7884414" cy="4066540"/>
          </a:xfrm>
        </p:spPr>
        <p:txBody>
          <a:bodyPr vert="horz" lIns="91440" tIns="45720" rIns="91440" bIns="45720" rtlCol="0" anchor="b">
            <a:normAutofit/>
          </a:bodyPr>
          <a:lstStyle/>
          <a:p>
            <a:pPr>
              <a:lnSpc>
                <a:spcPct val="90000"/>
              </a:lnSpc>
            </a:pPr>
            <a:r>
              <a:rPr lang="en-US" sz="5700" kern="1200">
                <a:solidFill>
                  <a:schemeClr val="tx1"/>
                </a:solidFill>
                <a:latin typeface="+mj-lt"/>
                <a:ea typeface="+mj-ea"/>
                <a:cs typeface="+mj-cs"/>
              </a:rPr>
              <a:t>Tank Changes</a:t>
            </a:r>
          </a:p>
        </p:txBody>
      </p:sp>
      <p:sp>
        <p:nvSpPr>
          <p:cNvPr id="11"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650" y="4718595"/>
            <a:ext cx="4057650" cy="18288"/>
          </a:xfrm>
          <a:custGeom>
            <a:avLst/>
            <a:gdLst>
              <a:gd name="connsiteX0" fmla="*/ 0 w 4057650"/>
              <a:gd name="connsiteY0" fmla="*/ 0 h 18288"/>
              <a:gd name="connsiteX1" fmla="*/ 757428 w 4057650"/>
              <a:gd name="connsiteY1" fmla="*/ 0 h 18288"/>
              <a:gd name="connsiteX2" fmla="*/ 1474279 w 4057650"/>
              <a:gd name="connsiteY2" fmla="*/ 0 h 18288"/>
              <a:gd name="connsiteX3" fmla="*/ 2191131 w 4057650"/>
              <a:gd name="connsiteY3" fmla="*/ 0 h 18288"/>
              <a:gd name="connsiteX4" fmla="*/ 2745676 w 4057650"/>
              <a:gd name="connsiteY4" fmla="*/ 0 h 18288"/>
              <a:gd name="connsiteX5" fmla="*/ 3340798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272284 w 4057650"/>
              <a:gd name="connsiteY10" fmla="*/ 18288 h 18288"/>
              <a:gd name="connsiteX11" fmla="*/ 1555432 w 4057650"/>
              <a:gd name="connsiteY11" fmla="*/ 18288 h 18288"/>
              <a:gd name="connsiteX12" fmla="*/ 960310 w 4057650"/>
              <a:gd name="connsiteY12" fmla="*/ 18288 h 18288"/>
              <a:gd name="connsiteX13" fmla="*/ 0 w 4057650"/>
              <a:gd name="connsiteY13" fmla="*/ 18288 h 18288"/>
              <a:gd name="connsiteX14" fmla="*/ 0 w 4057650"/>
              <a:gd name="connsiteY14" fmla="*/ 0 h 18288"/>
              <a:gd name="connsiteX0" fmla="*/ 0 w 4057650"/>
              <a:gd name="connsiteY0" fmla="*/ 0 h 18288"/>
              <a:gd name="connsiteX1" fmla="*/ 635698 w 4057650"/>
              <a:gd name="connsiteY1" fmla="*/ 0 h 18288"/>
              <a:gd name="connsiteX2" fmla="*/ 1190244 w 4057650"/>
              <a:gd name="connsiteY2" fmla="*/ 0 h 18288"/>
              <a:gd name="connsiteX3" fmla="*/ 1947672 w 4057650"/>
              <a:gd name="connsiteY3" fmla="*/ 0 h 18288"/>
              <a:gd name="connsiteX4" fmla="*/ 2583370 w 4057650"/>
              <a:gd name="connsiteY4" fmla="*/ 0 h 18288"/>
              <a:gd name="connsiteX5" fmla="*/ 3219069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150555 w 4057650"/>
              <a:gd name="connsiteY10" fmla="*/ 18288 h 18288"/>
              <a:gd name="connsiteX11" fmla="*/ 1474280 w 4057650"/>
              <a:gd name="connsiteY11" fmla="*/ 18288 h 18288"/>
              <a:gd name="connsiteX12" fmla="*/ 838581 w 4057650"/>
              <a:gd name="connsiteY12" fmla="*/ 18288 h 18288"/>
              <a:gd name="connsiteX13" fmla="*/ 0 w 4057650"/>
              <a:gd name="connsiteY13" fmla="*/ 18288 h 18288"/>
              <a:gd name="connsiteX14" fmla="*/ 0 w 405765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8288" fill="none" extrusionOk="0">
                <a:moveTo>
                  <a:pt x="0" y="0"/>
                </a:moveTo>
                <a:cubicBezTo>
                  <a:pt x="367148" y="-8908"/>
                  <a:pt x="517612" y="4501"/>
                  <a:pt x="757428" y="0"/>
                </a:cubicBezTo>
                <a:cubicBezTo>
                  <a:pt x="1032602" y="-7253"/>
                  <a:pt x="1110097" y="-4084"/>
                  <a:pt x="1474279" y="0"/>
                </a:cubicBezTo>
                <a:cubicBezTo>
                  <a:pt x="1838373" y="-7421"/>
                  <a:pt x="1905070" y="-3632"/>
                  <a:pt x="2191131" y="0"/>
                </a:cubicBezTo>
                <a:cubicBezTo>
                  <a:pt x="2479083" y="8044"/>
                  <a:pt x="2590278" y="-15025"/>
                  <a:pt x="2745676" y="0"/>
                </a:cubicBezTo>
                <a:cubicBezTo>
                  <a:pt x="2939709" y="9877"/>
                  <a:pt x="3136017" y="-24028"/>
                  <a:pt x="3340798" y="0"/>
                </a:cubicBezTo>
                <a:cubicBezTo>
                  <a:pt x="3577524" y="19058"/>
                  <a:pt x="3755433" y="-7221"/>
                  <a:pt x="4057650" y="0"/>
                </a:cubicBezTo>
                <a:cubicBezTo>
                  <a:pt x="4057420" y="8026"/>
                  <a:pt x="4058238" y="15039"/>
                  <a:pt x="4057650" y="18288"/>
                </a:cubicBezTo>
                <a:cubicBezTo>
                  <a:pt x="3746991" y="51472"/>
                  <a:pt x="3642040" y="-9140"/>
                  <a:pt x="3381375" y="18288"/>
                </a:cubicBezTo>
                <a:cubicBezTo>
                  <a:pt x="3142532" y="69343"/>
                  <a:pt x="2955382" y="-2590"/>
                  <a:pt x="2826830" y="18288"/>
                </a:cubicBezTo>
                <a:cubicBezTo>
                  <a:pt x="2734164" y="30636"/>
                  <a:pt x="2422331" y="17559"/>
                  <a:pt x="2272284" y="18288"/>
                </a:cubicBezTo>
                <a:cubicBezTo>
                  <a:pt x="2111408" y="24730"/>
                  <a:pt x="1888168" y="26061"/>
                  <a:pt x="1555432" y="18288"/>
                </a:cubicBezTo>
                <a:cubicBezTo>
                  <a:pt x="1389125" y="7689"/>
                  <a:pt x="1177551" y="44302"/>
                  <a:pt x="960310" y="18288"/>
                </a:cubicBezTo>
                <a:cubicBezTo>
                  <a:pt x="875922" y="-35328"/>
                  <a:pt x="323458" y="14834"/>
                  <a:pt x="0" y="18288"/>
                </a:cubicBezTo>
                <a:cubicBezTo>
                  <a:pt x="732" y="12147"/>
                  <a:pt x="1474" y="5759"/>
                  <a:pt x="0" y="0"/>
                </a:cubicBezTo>
                <a:close/>
              </a:path>
              <a:path w="4057650" h="18288" stroke="0" extrusionOk="0">
                <a:moveTo>
                  <a:pt x="0" y="0"/>
                </a:moveTo>
                <a:cubicBezTo>
                  <a:pt x="242151" y="36334"/>
                  <a:pt x="500401" y="29139"/>
                  <a:pt x="635698" y="0"/>
                </a:cubicBezTo>
                <a:cubicBezTo>
                  <a:pt x="783144" y="-32004"/>
                  <a:pt x="950843" y="-4485"/>
                  <a:pt x="1190244" y="0"/>
                </a:cubicBezTo>
                <a:cubicBezTo>
                  <a:pt x="1493739" y="37672"/>
                  <a:pt x="1683931" y="-5135"/>
                  <a:pt x="1947672" y="0"/>
                </a:cubicBezTo>
                <a:cubicBezTo>
                  <a:pt x="2231467" y="29157"/>
                  <a:pt x="2283780" y="-18583"/>
                  <a:pt x="2583370" y="0"/>
                </a:cubicBezTo>
                <a:cubicBezTo>
                  <a:pt x="2879743" y="13186"/>
                  <a:pt x="3001896" y="40538"/>
                  <a:pt x="3219069" y="0"/>
                </a:cubicBezTo>
                <a:cubicBezTo>
                  <a:pt x="3480307" y="-5034"/>
                  <a:pt x="3756341" y="17550"/>
                  <a:pt x="4057650" y="0"/>
                </a:cubicBezTo>
                <a:cubicBezTo>
                  <a:pt x="4056338" y="6441"/>
                  <a:pt x="4057679" y="13855"/>
                  <a:pt x="4057650" y="18288"/>
                </a:cubicBezTo>
                <a:cubicBezTo>
                  <a:pt x="3866391" y="15329"/>
                  <a:pt x="3683092" y="27213"/>
                  <a:pt x="3381375" y="18288"/>
                </a:cubicBezTo>
                <a:cubicBezTo>
                  <a:pt x="3077442" y="-31539"/>
                  <a:pt x="2959293" y="-5332"/>
                  <a:pt x="2826830" y="18288"/>
                </a:cubicBezTo>
                <a:cubicBezTo>
                  <a:pt x="2745586" y="53568"/>
                  <a:pt x="2366651" y="59392"/>
                  <a:pt x="2150555" y="18288"/>
                </a:cubicBezTo>
                <a:cubicBezTo>
                  <a:pt x="1889766" y="-17354"/>
                  <a:pt x="1744011" y="-22688"/>
                  <a:pt x="1474280" y="18288"/>
                </a:cubicBezTo>
                <a:cubicBezTo>
                  <a:pt x="1211536" y="22995"/>
                  <a:pt x="970196" y="35522"/>
                  <a:pt x="838581" y="18288"/>
                </a:cubicBezTo>
                <a:cubicBezTo>
                  <a:pt x="683899" y="-4450"/>
                  <a:pt x="224248" y="-42444"/>
                  <a:pt x="0" y="18288"/>
                </a:cubicBezTo>
                <a:cubicBezTo>
                  <a:pt x="821" y="10074"/>
                  <a:pt x="-92" y="8278"/>
                  <a:pt x="0" y="0"/>
                </a:cubicBezTo>
                <a:close/>
              </a:path>
              <a:path w="4057650" h="18288" fill="none" stroke="0" extrusionOk="0">
                <a:moveTo>
                  <a:pt x="0" y="0"/>
                </a:moveTo>
                <a:cubicBezTo>
                  <a:pt x="358409" y="-4652"/>
                  <a:pt x="486702" y="12101"/>
                  <a:pt x="757428" y="0"/>
                </a:cubicBezTo>
                <a:cubicBezTo>
                  <a:pt x="1022678" y="-8760"/>
                  <a:pt x="1108573" y="-4098"/>
                  <a:pt x="1474279" y="0"/>
                </a:cubicBezTo>
                <a:cubicBezTo>
                  <a:pt x="1819257" y="16644"/>
                  <a:pt x="1919656" y="-4532"/>
                  <a:pt x="2191131" y="0"/>
                </a:cubicBezTo>
                <a:cubicBezTo>
                  <a:pt x="2458468" y="10266"/>
                  <a:pt x="2618941" y="-8527"/>
                  <a:pt x="2745676" y="0"/>
                </a:cubicBezTo>
                <a:cubicBezTo>
                  <a:pt x="2931643" y="26136"/>
                  <a:pt x="3158142" y="-56944"/>
                  <a:pt x="3340798" y="0"/>
                </a:cubicBezTo>
                <a:cubicBezTo>
                  <a:pt x="3532039" y="10299"/>
                  <a:pt x="3748090" y="-3814"/>
                  <a:pt x="4057650" y="0"/>
                </a:cubicBezTo>
                <a:cubicBezTo>
                  <a:pt x="4057078" y="8167"/>
                  <a:pt x="4057287" y="15177"/>
                  <a:pt x="4057650" y="18288"/>
                </a:cubicBezTo>
                <a:cubicBezTo>
                  <a:pt x="3759943" y="49384"/>
                  <a:pt x="3655385" y="-7741"/>
                  <a:pt x="3381375" y="18288"/>
                </a:cubicBezTo>
                <a:cubicBezTo>
                  <a:pt x="3117080" y="48239"/>
                  <a:pt x="2965830" y="15751"/>
                  <a:pt x="2826830" y="18288"/>
                </a:cubicBezTo>
                <a:cubicBezTo>
                  <a:pt x="2719180" y="54573"/>
                  <a:pt x="2405341" y="28209"/>
                  <a:pt x="2272284" y="18288"/>
                </a:cubicBezTo>
                <a:cubicBezTo>
                  <a:pt x="2146521" y="42397"/>
                  <a:pt x="1920511" y="48303"/>
                  <a:pt x="1555432" y="18288"/>
                </a:cubicBezTo>
                <a:cubicBezTo>
                  <a:pt x="1341297" y="-10360"/>
                  <a:pt x="1185337" y="10858"/>
                  <a:pt x="960310" y="18288"/>
                </a:cubicBezTo>
                <a:cubicBezTo>
                  <a:pt x="797841" y="-27072"/>
                  <a:pt x="348704" y="-79830"/>
                  <a:pt x="0" y="18288"/>
                </a:cubicBezTo>
                <a:cubicBezTo>
                  <a:pt x="82" y="11116"/>
                  <a:pt x="515" y="669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057650"/>
                      <a:gd name="connsiteY0" fmla="*/ 0 h 18288"/>
                      <a:gd name="connsiteX1" fmla="*/ 757428 w 4057650"/>
                      <a:gd name="connsiteY1" fmla="*/ 0 h 18288"/>
                      <a:gd name="connsiteX2" fmla="*/ 1474279 w 4057650"/>
                      <a:gd name="connsiteY2" fmla="*/ 0 h 18288"/>
                      <a:gd name="connsiteX3" fmla="*/ 2191131 w 4057650"/>
                      <a:gd name="connsiteY3" fmla="*/ 0 h 18288"/>
                      <a:gd name="connsiteX4" fmla="*/ 2745676 w 4057650"/>
                      <a:gd name="connsiteY4" fmla="*/ 0 h 18288"/>
                      <a:gd name="connsiteX5" fmla="*/ 3340798 w 4057650"/>
                      <a:gd name="connsiteY5" fmla="*/ 0 h 18288"/>
                      <a:gd name="connsiteX6" fmla="*/ 4057650 w 4057650"/>
                      <a:gd name="connsiteY6" fmla="*/ 0 h 18288"/>
                      <a:gd name="connsiteX7" fmla="*/ 4057650 w 4057650"/>
                      <a:gd name="connsiteY7" fmla="*/ 18288 h 18288"/>
                      <a:gd name="connsiteX8" fmla="*/ 3381375 w 4057650"/>
                      <a:gd name="connsiteY8" fmla="*/ 18288 h 18288"/>
                      <a:gd name="connsiteX9" fmla="*/ 2826830 w 4057650"/>
                      <a:gd name="connsiteY9" fmla="*/ 18288 h 18288"/>
                      <a:gd name="connsiteX10" fmla="*/ 2272284 w 4057650"/>
                      <a:gd name="connsiteY10" fmla="*/ 18288 h 18288"/>
                      <a:gd name="connsiteX11" fmla="*/ 1555432 w 4057650"/>
                      <a:gd name="connsiteY11" fmla="*/ 18288 h 18288"/>
                      <a:gd name="connsiteX12" fmla="*/ 960310 w 4057650"/>
                      <a:gd name="connsiteY12" fmla="*/ 18288 h 18288"/>
                      <a:gd name="connsiteX13" fmla="*/ 0 w 4057650"/>
                      <a:gd name="connsiteY13" fmla="*/ 18288 h 18288"/>
                      <a:gd name="connsiteX14" fmla="*/ 0 w 405765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8288" fill="none" extrusionOk="0">
                        <a:moveTo>
                          <a:pt x="0" y="0"/>
                        </a:moveTo>
                        <a:cubicBezTo>
                          <a:pt x="371182" y="3227"/>
                          <a:pt x="494372" y="9222"/>
                          <a:pt x="757428" y="0"/>
                        </a:cubicBezTo>
                        <a:cubicBezTo>
                          <a:pt x="1020484" y="-9222"/>
                          <a:pt x="1116719" y="-4357"/>
                          <a:pt x="1474279" y="0"/>
                        </a:cubicBezTo>
                        <a:cubicBezTo>
                          <a:pt x="1831839" y="4357"/>
                          <a:pt x="1920973" y="-11809"/>
                          <a:pt x="2191131" y="0"/>
                        </a:cubicBezTo>
                        <a:cubicBezTo>
                          <a:pt x="2461289" y="11809"/>
                          <a:pt x="2589480" y="-22604"/>
                          <a:pt x="2745676" y="0"/>
                        </a:cubicBezTo>
                        <a:cubicBezTo>
                          <a:pt x="2901872" y="22604"/>
                          <a:pt x="3136452" y="-12306"/>
                          <a:pt x="3340798" y="0"/>
                        </a:cubicBezTo>
                        <a:cubicBezTo>
                          <a:pt x="3545144" y="12306"/>
                          <a:pt x="3766934" y="-21556"/>
                          <a:pt x="4057650" y="0"/>
                        </a:cubicBezTo>
                        <a:cubicBezTo>
                          <a:pt x="4057150" y="8855"/>
                          <a:pt x="4057759" y="14521"/>
                          <a:pt x="4057650" y="18288"/>
                        </a:cubicBezTo>
                        <a:cubicBezTo>
                          <a:pt x="3743404" y="40125"/>
                          <a:pt x="3625516" y="-14923"/>
                          <a:pt x="3381375" y="18288"/>
                        </a:cubicBezTo>
                        <a:cubicBezTo>
                          <a:pt x="3137235" y="51499"/>
                          <a:pt x="2946571" y="1"/>
                          <a:pt x="2826830" y="18288"/>
                        </a:cubicBezTo>
                        <a:cubicBezTo>
                          <a:pt x="2707090" y="36575"/>
                          <a:pt x="2402756" y="1432"/>
                          <a:pt x="2272284" y="18288"/>
                        </a:cubicBezTo>
                        <a:cubicBezTo>
                          <a:pt x="2141812" y="35144"/>
                          <a:pt x="1895935" y="18199"/>
                          <a:pt x="1555432" y="18288"/>
                        </a:cubicBezTo>
                        <a:cubicBezTo>
                          <a:pt x="1214929" y="18377"/>
                          <a:pt x="1103072" y="14503"/>
                          <a:pt x="960310" y="18288"/>
                        </a:cubicBezTo>
                        <a:cubicBezTo>
                          <a:pt x="817548" y="22073"/>
                          <a:pt x="402272" y="-29359"/>
                          <a:pt x="0" y="18288"/>
                        </a:cubicBezTo>
                        <a:cubicBezTo>
                          <a:pt x="683" y="12014"/>
                          <a:pt x="724" y="5908"/>
                          <a:pt x="0" y="0"/>
                        </a:cubicBezTo>
                        <a:close/>
                      </a:path>
                      <a:path w="4057650" h="18288" stroke="0" extrusionOk="0">
                        <a:moveTo>
                          <a:pt x="0" y="0"/>
                        </a:moveTo>
                        <a:cubicBezTo>
                          <a:pt x="248348" y="13145"/>
                          <a:pt x="486117" y="25042"/>
                          <a:pt x="635698" y="0"/>
                        </a:cubicBezTo>
                        <a:cubicBezTo>
                          <a:pt x="785279" y="-25042"/>
                          <a:pt x="917762" y="-5537"/>
                          <a:pt x="1190244" y="0"/>
                        </a:cubicBezTo>
                        <a:cubicBezTo>
                          <a:pt x="1462726" y="5537"/>
                          <a:pt x="1667120" y="-21232"/>
                          <a:pt x="1947672" y="0"/>
                        </a:cubicBezTo>
                        <a:cubicBezTo>
                          <a:pt x="2228224" y="21232"/>
                          <a:pt x="2280631" y="-21698"/>
                          <a:pt x="2583370" y="0"/>
                        </a:cubicBezTo>
                        <a:cubicBezTo>
                          <a:pt x="2886109" y="21698"/>
                          <a:pt x="3022941" y="19647"/>
                          <a:pt x="3219069" y="0"/>
                        </a:cubicBezTo>
                        <a:cubicBezTo>
                          <a:pt x="3415197" y="-19647"/>
                          <a:pt x="3747500" y="26991"/>
                          <a:pt x="4057650" y="0"/>
                        </a:cubicBezTo>
                        <a:cubicBezTo>
                          <a:pt x="4056752" y="7180"/>
                          <a:pt x="4057819" y="13790"/>
                          <a:pt x="4057650" y="18288"/>
                        </a:cubicBezTo>
                        <a:cubicBezTo>
                          <a:pt x="3865148" y="-3313"/>
                          <a:pt x="3702543" y="49468"/>
                          <a:pt x="3381375" y="18288"/>
                        </a:cubicBezTo>
                        <a:cubicBezTo>
                          <a:pt x="3060208" y="-12892"/>
                          <a:pt x="2956571" y="-8678"/>
                          <a:pt x="2826830" y="18288"/>
                        </a:cubicBezTo>
                        <a:cubicBezTo>
                          <a:pt x="2697089" y="45254"/>
                          <a:pt x="2411031" y="43154"/>
                          <a:pt x="2150555" y="18288"/>
                        </a:cubicBezTo>
                        <a:cubicBezTo>
                          <a:pt x="1890080" y="-6578"/>
                          <a:pt x="1741827" y="-615"/>
                          <a:pt x="1474280" y="18288"/>
                        </a:cubicBezTo>
                        <a:cubicBezTo>
                          <a:pt x="1206734" y="37191"/>
                          <a:pt x="998203" y="33335"/>
                          <a:pt x="838581" y="18288"/>
                        </a:cubicBezTo>
                        <a:cubicBezTo>
                          <a:pt x="678959" y="3241"/>
                          <a:pt x="187101" y="-13212"/>
                          <a:pt x="0" y="18288"/>
                        </a:cubicBezTo>
                        <a:cubicBezTo>
                          <a:pt x="571" y="10093"/>
                          <a:pt x="-125" y="840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B31D75D5-CB9E-BA55-504F-2D47A67270A9}"/>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562391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3555" y="620392"/>
            <a:ext cx="2856201" cy="5504688"/>
          </a:xfrm>
        </p:spPr>
        <p:txBody>
          <a:bodyPr>
            <a:normAutofit/>
          </a:bodyPr>
          <a:lstStyle/>
          <a:p>
            <a:r>
              <a:rPr lang="en-US" sz="5200">
                <a:solidFill>
                  <a:schemeClr val="accent5"/>
                </a:solidFill>
              </a:rPr>
              <a:t>Software Features</a:t>
            </a:r>
          </a:p>
        </p:txBody>
      </p:sp>
      <p:graphicFrame>
        <p:nvGraphicFramePr>
          <p:cNvPr id="5" name="Content Placeholder 2">
            <a:extLst>
              <a:ext uri="{FF2B5EF4-FFF2-40B4-BE49-F238E27FC236}">
                <a16:creationId xmlns:a16="http://schemas.microsoft.com/office/drawing/2014/main" id="{B5C74B35-E3D4-4618-85EC-B2F8CB880D7B}"/>
              </a:ext>
            </a:extLst>
          </p:cNvPr>
          <p:cNvGraphicFramePr>
            <a:graphicFrameLocks noGrp="1"/>
          </p:cNvGraphicFramePr>
          <p:nvPr>
            <p:ph idx="1"/>
            <p:extLst>
              <p:ext uri="{D42A27DB-BD31-4B8C-83A1-F6EECF244321}">
                <p14:modId xmlns:p14="http://schemas.microsoft.com/office/powerpoint/2010/main" val="3998604841"/>
              </p:ext>
            </p:extLst>
          </p:nvPr>
        </p:nvGraphicFramePr>
        <p:xfrm>
          <a:off x="3819906"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0333F307-10A4-4B5A-8748-F7DC3B0A686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724484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473202" y="502920"/>
            <a:ext cx="2564892" cy="146304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90000"/>
              </a:lnSpc>
              <a:spcAft>
                <a:spcPts val="600"/>
              </a:spcAft>
            </a:pPr>
            <a:r>
              <a:rPr lang="en-US" sz="3300" kern="1200">
                <a:solidFill>
                  <a:schemeClr val="tx1"/>
                </a:solidFill>
                <a:latin typeface="+mj-lt"/>
                <a:ea typeface="+mj-ea"/>
                <a:cs typeface="+mj-cs"/>
              </a:rPr>
              <a:t>Dry Gas External Standards</a:t>
            </a:r>
          </a:p>
        </p:txBody>
      </p:sp>
      <p:sp>
        <p:nvSpPr>
          <p:cNvPr id="13"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80309" y="1227582"/>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 name="connsiteX0" fmla="*/ 0 w 1554480"/>
              <a:gd name="connsiteY0" fmla="*/ 0 h 13716"/>
              <a:gd name="connsiteX1" fmla="*/ 502615 w 1554480"/>
              <a:gd name="connsiteY1" fmla="*/ 0 h 13716"/>
              <a:gd name="connsiteX2" fmla="*/ 974141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1816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69558" y="-27075"/>
                  <a:pt x="365297" y="14897"/>
                  <a:pt x="549250" y="0"/>
                </a:cubicBezTo>
                <a:cubicBezTo>
                  <a:pt x="762323" y="14872"/>
                  <a:pt x="864871" y="21041"/>
                  <a:pt x="1082954" y="0"/>
                </a:cubicBezTo>
                <a:cubicBezTo>
                  <a:pt x="1306037" y="9403"/>
                  <a:pt x="1371926" y="14821"/>
                  <a:pt x="1554480" y="0"/>
                </a:cubicBezTo>
                <a:cubicBezTo>
                  <a:pt x="1554010" y="4793"/>
                  <a:pt x="1554680" y="10394"/>
                  <a:pt x="1554480" y="13716"/>
                </a:cubicBezTo>
                <a:cubicBezTo>
                  <a:pt x="1328957" y="3179"/>
                  <a:pt x="1207025" y="27731"/>
                  <a:pt x="1067410" y="13716"/>
                </a:cubicBezTo>
                <a:cubicBezTo>
                  <a:pt x="897316" y="-7440"/>
                  <a:pt x="788951" y="-24962"/>
                  <a:pt x="549250" y="13716"/>
                </a:cubicBezTo>
                <a:cubicBezTo>
                  <a:pt x="300394" y="-2982"/>
                  <a:pt x="129576" y="35301"/>
                  <a:pt x="0" y="13716"/>
                </a:cubicBezTo>
                <a:cubicBezTo>
                  <a:pt x="354" y="8869"/>
                  <a:pt x="649" y="6738"/>
                  <a:pt x="0" y="0"/>
                </a:cubicBezTo>
                <a:close/>
              </a:path>
              <a:path w="1554480" h="13716" stroke="0" extrusionOk="0">
                <a:moveTo>
                  <a:pt x="0" y="0"/>
                </a:moveTo>
                <a:cubicBezTo>
                  <a:pt x="249513" y="10124"/>
                  <a:pt x="389298" y="10419"/>
                  <a:pt x="502615" y="0"/>
                </a:cubicBezTo>
                <a:cubicBezTo>
                  <a:pt x="616735" y="10147"/>
                  <a:pt x="791037" y="-19212"/>
                  <a:pt x="974141" y="0"/>
                </a:cubicBezTo>
                <a:cubicBezTo>
                  <a:pt x="1141919" y="34853"/>
                  <a:pt x="1248514" y="16971"/>
                  <a:pt x="1554480" y="0"/>
                </a:cubicBezTo>
                <a:cubicBezTo>
                  <a:pt x="1554288" y="3835"/>
                  <a:pt x="1554171" y="7531"/>
                  <a:pt x="1554480" y="13716"/>
                </a:cubicBezTo>
                <a:cubicBezTo>
                  <a:pt x="1337806" y="9080"/>
                  <a:pt x="1308467" y="19887"/>
                  <a:pt x="1067410" y="13716"/>
                </a:cubicBezTo>
                <a:cubicBezTo>
                  <a:pt x="824349" y="13143"/>
                  <a:pt x="783437" y="24151"/>
                  <a:pt x="518160" y="13716"/>
                </a:cubicBezTo>
                <a:cubicBezTo>
                  <a:pt x="271530" y="4598"/>
                  <a:pt x="132568" y="-7659"/>
                  <a:pt x="0" y="13716"/>
                </a:cubicBezTo>
                <a:cubicBezTo>
                  <a:pt x="768" y="9617"/>
                  <a:pt x="-274" y="4847"/>
                  <a:pt x="0" y="0"/>
                </a:cubicBezTo>
                <a:close/>
              </a:path>
              <a:path w="1554480" h="13716" fill="none" stroke="0" extrusionOk="0">
                <a:moveTo>
                  <a:pt x="0" y="0"/>
                </a:moveTo>
                <a:cubicBezTo>
                  <a:pt x="95687" y="-31247"/>
                  <a:pt x="331569" y="3404"/>
                  <a:pt x="549250" y="0"/>
                </a:cubicBezTo>
                <a:cubicBezTo>
                  <a:pt x="776590" y="6530"/>
                  <a:pt x="844530" y="-5109"/>
                  <a:pt x="1082954" y="0"/>
                </a:cubicBezTo>
                <a:cubicBezTo>
                  <a:pt x="1293569" y="15486"/>
                  <a:pt x="1361850" y="13824"/>
                  <a:pt x="1554480" y="0"/>
                </a:cubicBezTo>
                <a:cubicBezTo>
                  <a:pt x="1553504" y="4786"/>
                  <a:pt x="1554832" y="10912"/>
                  <a:pt x="1554480" y="13716"/>
                </a:cubicBezTo>
                <a:cubicBezTo>
                  <a:pt x="1366718" y="4861"/>
                  <a:pt x="1218290" y="26644"/>
                  <a:pt x="1067410" y="13716"/>
                </a:cubicBezTo>
                <a:cubicBezTo>
                  <a:pt x="900327" y="-8822"/>
                  <a:pt x="792178" y="6310"/>
                  <a:pt x="549250" y="13716"/>
                </a:cubicBezTo>
                <a:cubicBezTo>
                  <a:pt x="295300" y="2843"/>
                  <a:pt x="142619" y="40779"/>
                  <a:pt x="0" y="13716"/>
                </a:cubicBezTo>
                <a:cubicBezTo>
                  <a:pt x="813" y="8812"/>
                  <a:pt x="948" y="672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a:xfrm>
            <a:off x="3294129" y="575970"/>
            <a:ext cx="5170932" cy="1463040"/>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228600">
              <a:lnSpc>
                <a:spcPct val="90000"/>
              </a:lnSpc>
            </a:pPr>
            <a:r>
              <a:rPr lang="en-US" sz="2200" dirty="0"/>
              <a:t>DataMaster DMT uses commercially-prepared dry gas cylinders.</a:t>
            </a:r>
          </a:p>
          <a:p>
            <a:pPr lvl="1" indent="-228600">
              <a:lnSpc>
                <a:spcPct val="90000"/>
              </a:lnSpc>
            </a:pPr>
            <a:r>
              <a:rPr lang="en-US" sz="2200" b="1" dirty="0"/>
              <a:t>Mixture of Nitrogen gas / Ethanol</a:t>
            </a:r>
          </a:p>
          <a:p>
            <a:pPr lvl="1" indent="-228600">
              <a:lnSpc>
                <a:spcPct val="90000"/>
              </a:lnSpc>
            </a:pPr>
            <a:r>
              <a:rPr lang="en-US" sz="2200" b="1" dirty="0"/>
              <a:t>Provided by the Crime Lab</a:t>
            </a:r>
          </a:p>
        </p:txBody>
      </p:sp>
      <p:pic>
        <p:nvPicPr>
          <p:cNvPr id="6" name="Picture 1"/>
          <p:cNvPicPr>
            <a:picLocks noChangeAspect="1" noChangeArrowheads="1"/>
          </p:cNvPicPr>
          <p:nvPr/>
        </p:nvPicPr>
        <p:blipFill>
          <a:blip r:embed="rId3"/>
          <a:stretch>
            <a:fillRect/>
          </a:stretch>
        </p:blipFill>
        <p:spPr bwMode="auto">
          <a:xfrm>
            <a:off x="473202" y="2614979"/>
            <a:ext cx="8188452" cy="3311266"/>
          </a:xfrm>
          <a:prstGeom prst="rect">
            <a:avLst/>
          </a:prstGeom>
          <a:noFill/>
        </p:spPr>
      </p:pic>
      <p:sp>
        <p:nvSpPr>
          <p:cNvPr id="2" name="Footer Placeholder 1">
            <a:extLst>
              <a:ext uri="{FF2B5EF4-FFF2-40B4-BE49-F238E27FC236}">
                <a16:creationId xmlns:a16="http://schemas.microsoft.com/office/drawing/2014/main" id="{285B3B76-6443-993F-A651-284EE574912D}"/>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6303980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9847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50357" y="2819400"/>
            <a:ext cx="2397759" cy="2743200"/>
          </a:xfrm>
        </p:spPr>
        <p:txBody>
          <a:bodyPr anchor="t">
            <a:normAutofit/>
          </a:bodyPr>
          <a:lstStyle/>
          <a:p>
            <a:r>
              <a:rPr lang="en-US" sz="4200" dirty="0">
                <a:solidFill>
                  <a:schemeClr val="bg1"/>
                </a:solidFill>
              </a:rPr>
              <a:t>Dry Gas External Standards</a:t>
            </a:r>
          </a:p>
        </p:txBody>
      </p:sp>
      <p:pic>
        <p:nvPicPr>
          <p:cNvPr id="7" name="Graphic 6" descr="Test tubes">
            <a:extLst>
              <a:ext uri="{FF2B5EF4-FFF2-40B4-BE49-F238E27FC236}">
                <a16:creationId xmlns:a16="http://schemas.microsoft.com/office/drawing/2014/main" id="{4ED85EF5-D490-4BD6-841F-2D47C04030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1703" y="2236844"/>
            <a:ext cx="685800" cy="685800"/>
          </a:xfrm>
          <a:prstGeom prst="rect">
            <a:avLst/>
          </a:prstGeom>
        </p:spPr>
      </p:pic>
      <p:sp>
        <p:nvSpPr>
          <p:cNvPr id="3" name="Content Placeholder 2"/>
          <p:cNvSpPr>
            <a:spLocks noGrp="1"/>
          </p:cNvSpPr>
          <p:nvPr>
            <p:ph idx="1"/>
          </p:nvPr>
        </p:nvSpPr>
        <p:spPr>
          <a:xfrm>
            <a:off x="3048001" y="641615"/>
            <a:ext cx="5667388" cy="5533496"/>
          </a:xfrm>
        </p:spPr>
        <p:txBody>
          <a:bodyPr anchor="ctr">
            <a:normAutofit/>
          </a:bodyPr>
          <a:lstStyle/>
          <a:p>
            <a:r>
              <a:rPr lang="en-US" dirty="0"/>
              <a:t>The instrument tests the dry gas external standard twice in a subject testing sequence.</a:t>
            </a:r>
          </a:p>
          <a:p>
            <a:pPr lvl="1"/>
            <a:r>
              <a:rPr lang="en-US" dirty="0"/>
              <a:t>Once before the subject sample and once after</a:t>
            </a:r>
          </a:p>
          <a:p>
            <a:r>
              <a:rPr lang="en-US" dirty="0"/>
              <a:t>Demonstrates the instrument is accurately measuring ethanol at the 0.080 level.</a:t>
            </a:r>
          </a:p>
        </p:txBody>
      </p:sp>
      <p:sp>
        <p:nvSpPr>
          <p:cNvPr id="4" name="Footer Placeholder 3">
            <a:extLst>
              <a:ext uri="{FF2B5EF4-FFF2-40B4-BE49-F238E27FC236}">
                <a16:creationId xmlns:a16="http://schemas.microsoft.com/office/drawing/2014/main" id="{7A36FF05-7D72-309F-254C-78BE806E2B2E}"/>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272290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5992" y="2986434"/>
            <a:ext cx="2895599" cy="3845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77" name="Title 1"/>
          <p:cNvSpPr>
            <a:spLocks noGrp="1"/>
          </p:cNvSpPr>
          <p:nvPr>
            <p:ph type="title" idx="4294967295"/>
          </p:nvPr>
        </p:nvSpPr>
        <p:spPr>
          <a:xfrm>
            <a:off x="0" y="89338"/>
            <a:ext cx="8229600" cy="1325562"/>
          </a:xfrm>
        </p:spPr>
        <p:txBody>
          <a:bodyPr/>
          <a:lstStyle/>
          <a:p>
            <a:pPr eaLnBrk="1" hangingPunct="1"/>
            <a:r>
              <a:rPr lang="en-US" dirty="0"/>
              <a:t>Dry Gas External Standards</a:t>
            </a:r>
          </a:p>
        </p:txBody>
      </p:sp>
      <p:sp>
        <p:nvSpPr>
          <p:cNvPr id="86019" name="Content Placeholder 2"/>
          <p:cNvSpPr>
            <a:spLocks noGrp="1"/>
          </p:cNvSpPr>
          <p:nvPr>
            <p:ph idx="4294967295"/>
          </p:nvPr>
        </p:nvSpPr>
        <p:spPr>
          <a:xfrm>
            <a:off x="0" y="1130490"/>
            <a:ext cx="8839200" cy="1986277"/>
          </a:xfrm>
        </p:spPr>
        <p:txBody>
          <a:bodyPr>
            <a:noAutofit/>
          </a:bodyPr>
          <a:lstStyle/>
          <a:p>
            <a:pPr eaLnBrk="1" hangingPunct="1">
              <a:lnSpc>
                <a:spcPct val="90000"/>
              </a:lnSpc>
            </a:pPr>
            <a:r>
              <a:rPr lang="en-US" dirty="0"/>
              <a:t>Internal regulator (no need to turn On or Off)</a:t>
            </a:r>
          </a:p>
          <a:p>
            <a:pPr eaLnBrk="1" hangingPunct="1">
              <a:lnSpc>
                <a:spcPct val="90000"/>
              </a:lnSpc>
            </a:pPr>
            <a:r>
              <a:rPr lang="en-US" dirty="0"/>
              <a:t>Every tank will have:</a:t>
            </a:r>
          </a:p>
          <a:p>
            <a:pPr lvl="1" eaLnBrk="1" hangingPunct="1">
              <a:lnSpc>
                <a:spcPct val="90000"/>
              </a:lnSpc>
            </a:pPr>
            <a:r>
              <a:rPr lang="en-US" sz="2400" dirty="0"/>
              <a:t>Target value of </a:t>
            </a:r>
            <a:r>
              <a:rPr lang="en-US" sz="2400" dirty="0">
                <a:solidFill>
                  <a:srgbClr val="FFFF00"/>
                </a:solidFill>
              </a:rPr>
              <a:t>0.080</a:t>
            </a:r>
          </a:p>
          <a:p>
            <a:pPr lvl="1" eaLnBrk="1" hangingPunct="1">
              <a:lnSpc>
                <a:spcPct val="90000"/>
              </a:lnSpc>
            </a:pPr>
            <a:r>
              <a:rPr lang="en-US" sz="2400" dirty="0"/>
              <a:t>Lot number and Expiration date </a:t>
            </a:r>
          </a:p>
        </p:txBody>
      </p:sp>
      <p:cxnSp>
        <p:nvCxnSpPr>
          <p:cNvPr id="4" name="Straight Arrow Connector 3"/>
          <p:cNvCxnSpPr/>
          <p:nvPr/>
        </p:nvCxnSpPr>
        <p:spPr>
          <a:xfrm>
            <a:off x="2303721" y="5929114"/>
            <a:ext cx="168592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460884" y="5562600"/>
            <a:ext cx="13716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94161" y="5331767"/>
            <a:ext cx="2321560" cy="461665"/>
          </a:xfrm>
          <a:prstGeom prst="rect">
            <a:avLst/>
          </a:prstGeom>
          <a:noFill/>
        </p:spPr>
        <p:txBody>
          <a:bodyPr wrap="square" rtlCol="0">
            <a:spAutoFit/>
          </a:bodyPr>
          <a:lstStyle/>
          <a:p>
            <a:r>
              <a:rPr lang="en-US" sz="2400" dirty="0"/>
              <a:t>Expiration Date</a:t>
            </a:r>
          </a:p>
        </p:txBody>
      </p:sp>
      <p:sp>
        <p:nvSpPr>
          <p:cNvPr id="11" name="TextBox 10"/>
          <p:cNvSpPr txBox="1"/>
          <p:nvPr/>
        </p:nvSpPr>
        <p:spPr>
          <a:xfrm>
            <a:off x="697517" y="5698281"/>
            <a:ext cx="1905000" cy="461665"/>
          </a:xfrm>
          <a:prstGeom prst="rect">
            <a:avLst/>
          </a:prstGeom>
          <a:noFill/>
        </p:spPr>
        <p:txBody>
          <a:bodyPr wrap="square" rtlCol="0">
            <a:spAutoFit/>
          </a:bodyPr>
          <a:lstStyle/>
          <a:p>
            <a:r>
              <a:rPr lang="en-US" sz="2400" dirty="0"/>
              <a:t>Lot Number</a:t>
            </a:r>
          </a:p>
        </p:txBody>
      </p:sp>
      <p:sp>
        <p:nvSpPr>
          <p:cNvPr id="2" name="Footer Placeholder 1">
            <a:extLst>
              <a:ext uri="{FF2B5EF4-FFF2-40B4-BE49-F238E27FC236}">
                <a16:creationId xmlns:a16="http://schemas.microsoft.com/office/drawing/2014/main" id="{06DC059C-D8A6-73EF-9B83-A6FD711FFF84}"/>
              </a:ext>
            </a:extLst>
          </p:cNvPr>
          <p:cNvSpPr>
            <a:spLocks noGrp="1"/>
          </p:cNvSpPr>
          <p:nvPr>
            <p:ph type="ftr" sz="quarter" idx="11"/>
          </p:nvPr>
        </p:nvSpPr>
        <p:spPr>
          <a:xfrm>
            <a:off x="5936673" y="6400799"/>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1316535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60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0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1" name="Title 1"/>
          <p:cNvSpPr>
            <a:spLocks noGrp="1"/>
          </p:cNvSpPr>
          <p:nvPr>
            <p:ph type="title" idx="4294967295"/>
          </p:nvPr>
        </p:nvSpPr>
        <p:spPr>
          <a:xfrm>
            <a:off x="393555" y="620392"/>
            <a:ext cx="2856201" cy="5504688"/>
          </a:xfrm>
        </p:spPr>
        <p:txBody>
          <a:bodyPr vert="horz" lIns="91440" tIns="45720" rIns="91440" bIns="45720" rtlCol="0" anchor="ctr">
            <a:normAutofit/>
          </a:bodyPr>
          <a:lstStyle/>
          <a:p>
            <a:pPr algn="l">
              <a:lnSpc>
                <a:spcPct val="90000"/>
              </a:lnSpc>
            </a:pPr>
            <a:r>
              <a:rPr lang="en-US" sz="5200" kern="1200">
                <a:solidFill>
                  <a:schemeClr val="tx1"/>
                </a:solidFill>
                <a:latin typeface="+mj-lt"/>
                <a:ea typeface="+mj-ea"/>
                <a:cs typeface="+mj-cs"/>
              </a:rPr>
              <a:t>Dry Gas External Standards</a:t>
            </a:r>
          </a:p>
        </p:txBody>
      </p:sp>
      <p:sp>
        <p:nvSpPr>
          <p:cNvPr id="72" name="Rectangle 71">
            <a:extLst>
              <a:ext uri="{FF2B5EF4-FFF2-40B4-BE49-F238E27FC236}">
                <a16:creationId xmlns:a16="http://schemas.microsoft.com/office/drawing/2014/main" id="{5D84EFE8-C53A-44C4-B289-D1B42CF690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508938" y="-4508938"/>
            <a:ext cx="126124" cy="9144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25604" name="Content Placeholder 2">
            <a:extLst>
              <a:ext uri="{FF2B5EF4-FFF2-40B4-BE49-F238E27FC236}">
                <a16:creationId xmlns:a16="http://schemas.microsoft.com/office/drawing/2014/main" id="{9845A7D8-C620-484C-AD16-15C20EA649D5}"/>
              </a:ext>
            </a:extLst>
          </p:cNvPr>
          <p:cNvGraphicFramePr>
            <a:graphicFrameLocks noGrp="1"/>
          </p:cNvGraphicFramePr>
          <p:nvPr>
            <p:ph idx="4294967295"/>
            <p:extLst>
              <p:ext uri="{D42A27DB-BD31-4B8C-83A1-F6EECF244321}">
                <p14:modId xmlns:p14="http://schemas.microsoft.com/office/powerpoint/2010/main" val="297755344"/>
              </p:ext>
            </p:extLst>
          </p:nvPr>
        </p:nvGraphicFramePr>
        <p:xfrm>
          <a:off x="3581401" y="457200"/>
          <a:ext cx="5169044" cy="566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ooter Placeholder 1">
            <a:extLst>
              <a:ext uri="{FF2B5EF4-FFF2-40B4-BE49-F238E27FC236}">
                <a16:creationId xmlns:a16="http://schemas.microsoft.com/office/drawing/2014/main" id="{52480662-AE26-441D-2065-1DDF90102A35}"/>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319687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a:xfrm>
            <a:off x="0" y="274638"/>
            <a:ext cx="8229600" cy="1249362"/>
          </a:xfrm>
        </p:spPr>
        <p:txBody>
          <a:bodyPr/>
          <a:lstStyle/>
          <a:p>
            <a:pPr eaLnBrk="1" hangingPunct="1"/>
            <a:r>
              <a:rPr lang="en-US" dirty="0"/>
              <a:t>Dry Gas External Standards</a:t>
            </a:r>
          </a:p>
        </p:txBody>
      </p:sp>
      <p:pic>
        <p:nvPicPr>
          <p:cNvPr id="26626" name="Picture 2" descr="C:\Documents and Settings\csobryant\Desktop\DMT Screen Shots\MainScreenWithTankData.BMP"/>
          <p:cNvPicPr>
            <a:picLocks noChangeAspect="1" noChangeArrowheads="1"/>
          </p:cNvPicPr>
          <p:nvPr/>
        </p:nvPicPr>
        <p:blipFill>
          <a:blip r:embed="rId3"/>
          <a:srcRect/>
          <a:stretch>
            <a:fillRect/>
          </a:stretch>
        </p:blipFill>
        <p:spPr bwMode="auto">
          <a:xfrm>
            <a:off x="1143000" y="1371600"/>
            <a:ext cx="6858000" cy="5143500"/>
          </a:xfrm>
          <a:prstGeom prst="rect">
            <a:avLst/>
          </a:prstGeom>
          <a:noFill/>
          <a:ln w="9525">
            <a:noFill/>
            <a:miter lim="800000"/>
            <a:headEnd/>
            <a:tailEnd/>
          </a:ln>
        </p:spPr>
      </p:pic>
      <p:sp>
        <p:nvSpPr>
          <p:cNvPr id="26627" name="Text Box 5"/>
          <p:cNvSpPr txBox="1">
            <a:spLocks noChangeArrowheads="1"/>
          </p:cNvSpPr>
          <p:nvPr/>
        </p:nvSpPr>
        <p:spPr bwMode="auto">
          <a:xfrm>
            <a:off x="4191000" y="4725302"/>
            <a:ext cx="1371600" cy="369332"/>
          </a:xfrm>
          <a:prstGeom prst="rect">
            <a:avLst/>
          </a:prstGeom>
          <a:solidFill>
            <a:srgbClr val="FF0000"/>
          </a:solidFill>
          <a:ln w="9525">
            <a:noFill/>
            <a:miter lim="800000"/>
            <a:headEnd/>
            <a:tailEnd/>
          </a:ln>
        </p:spPr>
        <p:txBody>
          <a:bodyPr>
            <a:spAutoFit/>
          </a:bodyPr>
          <a:lstStyle/>
          <a:p>
            <a:pPr algn="ctr">
              <a:spcBef>
                <a:spcPct val="50000"/>
              </a:spcBef>
            </a:pPr>
            <a:r>
              <a:rPr lang="en-US" b="1" dirty="0"/>
              <a:t>Tank PSI</a:t>
            </a:r>
          </a:p>
        </p:txBody>
      </p:sp>
      <p:sp>
        <p:nvSpPr>
          <p:cNvPr id="26628" name="Line 6"/>
          <p:cNvSpPr>
            <a:spLocks noChangeShapeType="1"/>
          </p:cNvSpPr>
          <p:nvPr/>
        </p:nvSpPr>
        <p:spPr bwMode="auto">
          <a:xfrm>
            <a:off x="5105400" y="5181600"/>
            <a:ext cx="914400" cy="914400"/>
          </a:xfrm>
          <a:prstGeom prst="line">
            <a:avLst/>
          </a:prstGeom>
          <a:noFill/>
          <a:ln w="63500">
            <a:solidFill>
              <a:srgbClr val="FF0000"/>
            </a:solidFill>
            <a:round/>
            <a:headEnd/>
            <a:tailEnd type="triangle" w="med" len="med"/>
          </a:ln>
        </p:spPr>
        <p:txBody>
          <a:bodyPr/>
          <a:lstStyle/>
          <a:p>
            <a:endParaRPr lang="en-US"/>
          </a:p>
        </p:txBody>
      </p:sp>
      <p:sp>
        <p:nvSpPr>
          <p:cNvPr id="26629" name="Text Box 7"/>
          <p:cNvSpPr txBox="1">
            <a:spLocks noChangeArrowheads="1"/>
          </p:cNvSpPr>
          <p:nvPr/>
        </p:nvSpPr>
        <p:spPr bwMode="auto">
          <a:xfrm>
            <a:off x="381000" y="4355970"/>
            <a:ext cx="1828800" cy="369332"/>
          </a:xfrm>
          <a:prstGeom prst="rect">
            <a:avLst/>
          </a:prstGeom>
          <a:solidFill>
            <a:srgbClr val="FF0000"/>
          </a:solidFill>
          <a:ln w="9525">
            <a:noFill/>
            <a:miter lim="800000"/>
            <a:headEnd/>
            <a:tailEnd/>
          </a:ln>
        </p:spPr>
        <p:txBody>
          <a:bodyPr>
            <a:spAutoFit/>
          </a:bodyPr>
          <a:lstStyle/>
          <a:p>
            <a:pPr algn="ctr">
              <a:spcBef>
                <a:spcPct val="50000"/>
              </a:spcBef>
            </a:pPr>
            <a:r>
              <a:rPr lang="en-US" b="1" dirty="0"/>
              <a:t>Prepopulated</a:t>
            </a:r>
          </a:p>
        </p:txBody>
      </p:sp>
      <p:sp>
        <p:nvSpPr>
          <p:cNvPr id="26630" name="Line 8"/>
          <p:cNvSpPr>
            <a:spLocks noChangeShapeType="1"/>
          </p:cNvSpPr>
          <p:nvPr/>
        </p:nvSpPr>
        <p:spPr bwMode="auto">
          <a:xfrm>
            <a:off x="609600" y="4800600"/>
            <a:ext cx="914400" cy="914400"/>
          </a:xfrm>
          <a:prstGeom prst="line">
            <a:avLst/>
          </a:prstGeom>
          <a:noFill/>
          <a:ln w="63500">
            <a:solidFill>
              <a:srgbClr val="FF0000"/>
            </a:solidFill>
            <a:round/>
            <a:headEnd/>
            <a:tailEnd type="triangle" w="med" len="med"/>
          </a:ln>
        </p:spPr>
        <p:txBody>
          <a:bodyPr/>
          <a:lstStyle/>
          <a:p>
            <a:endParaRPr lang="en-US"/>
          </a:p>
        </p:txBody>
      </p:sp>
      <p:sp>
        <p:nvSpPr>
          <p:cNvPr id="26631" name="Line 9"/>
          <p:cNvSpPr>
            <a:spLocks noChangeShapeType="1"/>
          </p:cNvSpPr>
          <p:nvPr/>
        </p:nvSpPr>
        <p:spPr bwMode="auto">
          <a:xfrm>
            <a:off x="2209800" y="4800600"/>
            <a:ext cx="914400" cy="914400"/>
          </a:xfrm>
          <a:prstGeom prst="line">
            <a:avLst/>
          </a:prstGeom>
          <a:noFill/>
          <a:ln w="63500">
            <a:solidFill>
              <a:srgbClr val="FF0000"/>
            </a:solidFill>
            <a:round/>
            <a:headEnd/>
            <a:tailEnd type="triangle" w="med" len="med"/>
          </a:ln>
        </p:spPr>
        <p:txBody>
          <a:bodyPr/>
          <a:lstStyle/>
          <a:p>
            <a:endParaRPr lang="en-US"/>
          </a:p>
        </p:txBody>
      </p:sp>
      <p:sp>
        <p:nvSpPr>
          <p:cNvPr id="9" name="TextBox 8"/>
          <p:cNvSpPr txBox="1"/>
          <p:nvPr/>
        </p:nvSpPr>
        <p:spPr>
          <a:xfrm>
            <a:off x="5965432" y="6169968"/>
            <a:ext cx="2035568" cy="400110"/>
          </a:xfrm>
          <a:prstGeom prst="rect">
            <a:avLst/>
          </a:prstGeom>
          <a:solidFill>
            <a:srgbClr val="FF0000"/>
          </a:solidFill>
        </p:spPr>
        <p:txBody>
          <a:bodyPr wrap="square" rtlCol="0">
            <a:spAutoFit/>
          </a:bodyPr>
          <a:lstStyle/>
          <a:p>
            <a:r>
              <a:rPr lang="en-US" sz="2000" b="1" dirty="0">
                <a:solidFill>
                  <a:schemeClr val="bg1"/>
                </a:solidFill>
              </a:rPr>
              <a:t>103 PSI</a:t>
            </a:r>
          </a:p>
        </p:txBody>
      </p:sp>
      <p:sp>
        <p:nvSpPr>
          <p:cNvPr id="2" name="Footer Placeholder 1">
            <a:extLst>
              <a:ext uri="{FF2B5EF4-FFF2-40B4-BE49-F238E27FC236}">
                <a16:creationId xmlns:a16="http://schemas.microsoft.com/office/drawing/2014/main" id="{B4966AA6-EA0A-03D5-1805-AF64B61DBDED}"/>
              </a:ext>
            </a:extLst>
          </p:cNvPr>
          <p:cNvSpPr>
            <a:spLocks noGrp="1"/>
          </p:cNvSpPr>
          <p:nvPr>
            <p:ph type="ftr" sz="quarter" idx="11"/>
          </p:nvPr>
        </p:nvSpPr>
        <p:spPr>
          <a:xfrm>
            <a:off x="3124200" y="6472093"/>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2190437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6" name="Picture 2" descr="C:\Documents and Settings\csobryant\Desktop\DMT Screen Shots\MainScreenNoTankData.BMP"/>
          <p:cNvPicPr>
            <a:picLocks noChangeAspect="1" noChangeArrowheads="1"/>
          </p:cNvPicPr>
          <p:nvPr/>
        </p:nvPicPr>
        <p:blipFill>
          <a:blip r:embed="rId3"/>
          <a:srcRect/>
          <a:stretch>
            <a:fillRect/>
          </a:stretch>
        </p:blipFill>
        <p:spPr bwMode="auto">
          <a:xfrm>
            <a:off x="0" y="0"/>
            <a:ext cx="9143999" cy="6857999"/>
          </a:xfrm>
          <a:prstGeom prst="rect">
            <a:avLst/>
          </a:prstGeom>
          <a:noFill/>
          <a:ln w="9525">
            <a:noFill/>
            <a:miter lim="800000"/>
            <a:headEnd/>
            <a:tailEnd/>
          </a:ln>
        </p:spPr>
      </p:pic>
      <p:sp>
        <p:nvSpPr>
          <p:cNvPr id="146437" name="Line 5"/>
          <p:cNvSpPr>
            <a:spLocks noChangeShapeType="1"/>
          </p:cNvSpPr>
          <p:nvPr/>
        </p:nvSpPr>
        <p:spPr bwMode="auto">
          <a:xfrm flipH="1">
            <a:off x="1752600" y="4343400"/>
            <a:ext cx="457200" cy="2057400"/>
          </a:xfrm>
          <a:prstGeom prst="line">
            <a:avLst/>
          </a:prstGeom>
          <a:noFill/>
          <a:ln w="66675">
            <a:solidFill>
              <a:srgbClr val="FF0000"/>
            </a:solidFill>
            <a:round/>
            <a:headEnd/>
            <a:tailEnd type="triangle" w="med" len="med"/>
          </a:ln>
          <a:effectLst/>
        </p:spPr>
        <p:txBody>
          <a:bodyPr/>
          <a:lstStyle/>
          <a:p>
            <a:endParaRPr lang="en-US" sz="2000"/>
          </a:p>
        </p:txBody>
      </p:sp>
      <p:sp>
        <p:nvSpPr>
          <p:cNvPr id="2" name="Footer Placeholder 1"/>
          <p:cNvSpPr>
            <a:spLocks noGrp="1"/>
          </p:cNvSpPr>
          <p:nvPr>
            <p:ph type="ftr" sz="quarter" idx="11"/>
          </p:nvPr>
        </p:nvSpPr>
        <p:spPr>
          <a:xfrm>
            <a:off x="6172200" y="6035675"/>
            <a:ext cx="2895600" cy="365125"/>
          </a:xfrm>
        </p:spPr>
        <p:txBody>
          <a:bodyPr/>
          <a:lstStyle/>
          <a:p>
            <a:r>
              <a:rPr lang="en-US" dirty="0">
                <a:solidFill>
                  <a:schemeClr val="bg1"/>
                </a:solidFill>
              </a:rPr>
              <a:t>Approved and Issued: 2025.10.01</a:t>
            </a:r>
          </a:p>
        </p:txBody>
      </p:sp>
    </p:spTree>
    <p:custDataLst>
      <p:tags r:id="rId1"/>
    </p:custDataLst>
    <p:extLst>
      <p:ext uri="{BB962C8B-B14F-4D97-AF65-F5344CB8AC3E}">
        <p14:creationId xmlns:p14="http://schemas.microsoft.com/office/powerpoint/2010/main" val="25907814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descr="C:\Documents and Settings\csobryant\Desktop\DMT Screen Shots\MainScreenWithTankData.BMP"/>
          <p:cNvPicPr>
            <a:picLocks noChangeAspect="1" noChangeArrowheads="1"/>
          </p:cNvPicPr>
          <p:nvPr/>
        </p:nvPicPr>
        <p:blipFill>
          <a:blip r:embed="rId3"/>
          <a:srcRect/>
          <a:stretch>
            <a:fillRect/>
          </a:stretch>
        </p:blipFill>
        <p:spPr bwMode="auto">
          <a:xfrm>
            <a:off x="21404" y="-24925"/>
            <a:ext cx="9144000" cy="6858000"/>
          </a:xfrm>
          <a:prstGeom prst="rect">
            <a:avLst/>
          </a:prstGeom>
          <a:noFill/>
          <a:ln w="9525">
            <a:noFill/>
            <a:miter lim="800000"/>
            <a:headEnd/>
            <a:tailEnd/>
          </a:ln>
        </p:spPr>
      </p:pic>
      <p:sp>
        <p:nvSpPr>
          <p:cNvPr id="150533" name="Picture 2" descr="C:\Documents and Settings\csobryant\Desktop\DMT Screen Shots\MainScreenNoTankData.BMP"/>
          <p:cNvSpPr>
            <a:spLocks noChangeAspect="1" noChangeArrowheads="1"/>
          </p:cNvSpPr>
          <p:nvPr/>
        </p:nvSpPr>
        <p:spPr bwMode="auto">
          <a:xfrm>
            <a:off x="0" y="0"/>
            <a:ext cx="9144000" cy="6858000"/>
          </a:xfrm>
          <a:prstGeom prst="rect">
            <a:avLst/>
          </a:prstGeom>
          <a:noFill/>
          <a:ln w="9525">
            <a:noFill/>
            <a:miter lim="800000"/>
            <a:headEnd/>
            <a:tailEnd/>
          </a:ln>
        </p:spPr>
        <p:txBody>
          <a:bodyPr/>
          <a:lstStyle/>
          <a:p>
            <a:endParaRPr lang="en-US"/>
          </a:p>
        </p:txBody>
      </p:sp>
      <p:sp>
        <p:nvSpPr>
          <p:cNvPr id="150534" name="Line 5"/>
          <p:cNvSpPr>
            <a:spLocks noChangeShapeType="1"/>
          </p:cNvSpPr>
          <p:nvPr/>
        </p:nvSpPr>
        <p:spPr bwMode="auto">
          <a:xfrm>
            <a:off x="5638800" y="5257800"/>
            <a:ext cx="838200" cy="1132695"/>
          </a:xfrm>
          <a:prstGeom prst="line">
            <a:avLst/>
          </a:prstGeom>
          <a:noFill/>
          <a:ln w="63500">
            <a:solidFill>
              <a:srgbClr val="FF0000"/>
            </a:solidFill>
            <a:round/>
            <a:headEnd/>
            <a:tailEnd type="triangle" w="med" len="med"/>
          </a:ln>
        </p:spPr>
        <p:txBody>
          <a:bodyPr/>
          <a:lstStyle/>
          <a:p>
            <a:endParaRPr lang="en-US"/>
          </a:p>
        </p:txBody>
      </p:sp>
      <p:sp>
        <p:nvSpPr>
          <p:cNvPr id="150535" name="Text Box 7"/>
          <p:cNvSpPr txBox="1">
            <a:spLocks noChangeArrowheads="1"/>
          </p:cNvSpPr>
          <p:nvPr/>
        </p:nvSpPr>
        <p:spPr bwMode="auto">
          <a:xfrm>
            <a:off x="6477000" y="6390495"/>
            <a:ext cx="2590800" cy="400110"/>
          </a:xfrm>
          <a:prstGeom prst="rect">
            <a:avLst/>
          </a:prstGeom>
          <a:solidFill>
            <a:srgbClr val="FF0000"/>
          </a:solidFill>
          <a:ln w="9525">
            <a:noFill/>
            <a:miter lim="800000"/>
            <a:headEnd/>
            <a:tailEnd/>
          </a:ln>
          <a:effectLst/>
        </p:spPr>
        <p:txBody>
          <a:bodyPr wrap="square">
            <a:spAutoFit/>
          </a:bodyPr>
          <a:lstStyle/>
          <a:p>
            <a:pPr>
              <a:spcBef>
                <a:spcPct val="50000"/>
              </a:spcBef>
            </a:pPr>
            <a:r>
              <a:rPr lang="en-US" sz="2000" b="1" dirty="0">
                <a:solidFill>
                  <a:schemeClr val="bg1"/>
                </a:solidFill>
              </a:rPr>
              <a:t>103 PSI</a:t>
            </a:r>
          </a:p>
        </p:txBody>
      </p:sp>
      <p:sp>
        <p:nvSpPr>
          <p:cNvPr id="150536" name="Text Box 8"/>
          <p:cNvSpPr txBox="1">
            <a:spLocks noChangeArrowheads="1"/>
          </p:cNvSpPr>
          <p:nvPr/>
        </p:nvSpPr>
        <p:spPr bwMode="auto">
          <a:xfrm>
            <a:off x="4267200" y="4384333"/>
            <a:ext cx="2438400" cy="1200329"/>
          </a:xfrm>
          <a:prstGeom prst="rect">
            <a:avLst/>
          </a:prstGeom>
          <a:solidFill>
            <a:schemeClr val="accent6">
              <a:lumMod val="75000"/>
            </a:schemeClr>
          </a:solidFill>
          <a:ln w="9525">
            <a:solidFill>
              <a:schemeClr val="tx1"/>
            </a:solidFill>
            <a:miter lim="800000"/>
            <a:headEnd/>
            <a:tailEnd/>
          </a:ln>
          <a:effectLst/>
        </p:spPr>
        <p:txBody>
          <a:bodyPr wrap="square">
            <a:spAutoFit/>
          </a:bodyPr>
          <a:lstStyle/>
          <a:p>
            <a:pPr>
              <a:spcBef>
                <a:spcPct val="50000"/>
              </a:spcBef>
            </a:pPr>
            <a:r>
              <a:rPr lang="en-US" sz="2400" dirty="0"/>
              <a:t>Turns red if less than 150 PSI (warning level)</a:t>
            </a:r>
          </a:p>
        </p:txBody>
      </p:sp>
      <p:sp>
        <p:nvSpPr>
          <p:cNvPr id="8" name="Footer Placeholder 1"/>
          <p:cNvSpPr txBox="1">
            <a:spLocks/>
          </p:cNvSpPr>
          <p:nvPr/>
        </p:nvSpPr>
        <p:spPr>
          <a:xfrm>
            <a:off x="123825" y="5105400"/>
            <a:ext cx="2847975" cy="365125"/>
          </a:xfrm>
          <a:prstGeom prst="rect">
            <a:avLst/>
          </a:prstGeom>
        </p:spPr>
        <p:txBody>
          <a:bodyPr vert="horz" lIns="45720" tIns="45720" rIns="9144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Approved and Issued: 4/7/2017 CRF</a:t>
            </a:r>
          </a:p>
        </p:txBody>
      </p:sp>
      <p:sp>
        <p:nvSpPr>
          <p:cNvPr id="2" name="Footer Placeholder 1">
            <a:extLst>
              <a:ext uri="{FF2B5EF4-FFF2-40B4-BE49-F238E27FC236}">
                <a16:creationId xmlns:a16="http://schemas.microsoft.com/office/drawing/2014/main" id="{FC9B4460-A3B4-C86A-987F-3B563174F8D9}"/>
              </a:ext>
            </a:extLst>
          </p:cNvPr>
          <p:cNvSpPr>
            <a:spLocks noGrp="1"/>
          </p:cNvSpPr>
          <p:nvPr>
            <p:ph type="ftr" sz="quarter" idx="11"/>
          </p:nvPr>
        </p:nvSpPr>
        <p:spPr>
          <a:xfrm>
            <a:off x="6283036" y="6025370"/>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25546126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2" descr="C:\Documents and Settings\csobryant\Desktop\DMT Screen Shots\MainScreenWithTankData.BMP"/>
          <p:cNvPicPr>
            <a:picLocks noChangeAspect="1" noChangeArrowheads="1"/>
          </p:cNvPicPr>
          <p:nvPr/>
        </p:nvPicPr>
        <p:blipFill>
          <a:blip r:embed="rId3"/>
          <a:srcRect/>
          <a:stretch>
            <a:fillRect/>
          </a:stretch>
        </p:blipFill>
        <p:spPr bwMode="auto">
          <a:xfrm>
            <a:off x="4011" y="0"/>
            <a:ext cx="9144000" cy="6858000"/>
          </a:xfrm>
          <a:prstGeom prst="rect">
            <a:avLst/>
          </a:prstGeom>
          <a:noFill/>
          <a:ln w="9525">
            <a:noFill/>
            <a:miter lim="800000"/>
            <a:headEnd/>
            <a:tailEnd/>
          </a:ln>
        </p:spPr>
      </p:pic>
      <p:sp>
        <p:nvSpPr>
          <p:cNvPr id="143365" name="Picture 2" descr="C:\Documents and Settings\csobryant\Desktop\DMT Screen Shots\MainScreenNoTankData.BMP"/>
          <p:cNvSpPr>
            <a:spLocks noChangeAspect="1" noChangeArrowheads="1"/>
          </p:cNvSpPr>
          <p:nvPr/>
        </p:nvSpPr>
        <p:spPr bwMode="auto">
          <a:xfrm>
            <a:off x="0" y="0"/>
            <a:ext cx="9144000" cy="6858000"/>
          </a:xfrm>
          <a:prstGeom prst="rect">
            <a:avLst/>
          </a:prstGeom>
          <a:noFill/>
          <a:ln w="9525">
            <a:noFill/>
            <a:miter lim="800000"/>
            <a:headEnd/>
            <a:tailEnd/>
          </a:ln>
        </p:spPr>
        <p:txBody>
          <a:bodyPr/>
          <a:lstStyle/>
          <a:p>
            <a:endParaRPr lang="en-US"/>
          </a:p>
        </p:txBody>
      </p:sp>
      <p:sp>
        <p:nvSpPr>
          <p:cNvPr id="143366" name="Line 5"/>
          <p:cNvSpPr>
            <a:spLocks noChangeShapeType="1"/>
          </p:cNvSpPr>
          <p:nvPr/>
        </p:nvSpPr>
        <p:spPr bwMode="auto">
          <a:xfrm flipV="1">
            <a:off x="5943600" y="2057400"/>
            <a:ext cx="1219200" cy="304800"/>
          </a:xfrm>
          <a:prstGeom prst="line">
            <a:avLst/>
          </a:prstGeom>
          <a:noFill/>
          <a:ln w="63500">
            <a:solidFill>
              <a:srgbClr val="FF0000"/>
            </a:solidFill>
            <a:round/>
            <a:headEnd/>
            <a:tailEnd type="triangle" w="med" len="med"/>
          </a:ln>
        </p:spPr>
        <p:txBody>
          <a:bodyPr/>
          <a:lstStyle/>
          <a:p>
            <a:endParaRPr lang="en-US"/>
          </a:p>
        </p:txBody>
      </p:sp>
      <p:sp>
        <p:nvSpPr>
          <p:cNvPr id="143367" name="Text Box 7"/>
          <p:cNvSpPr txBox="1">
            <a:spLocks noChangeArrowheads="1"/>
          </p:cNvSpPr>
          <p:nvPr/>
        </p:nvSpPr>
        <p:spPr bwMode="auto">
          <a:xfrm>
            <a:off x="6477000" y="6460957"/>
            <a:ext cx="2514600" cy="400110"/>
          </a:xfrm>
          <a:prstGeom prst="rect">
            <a:avLst/>
          </a:prstGeom>
          <a:solidFill>
            <a:srgbClr val="FF0000"/>
          </a:solidFill>
          <a:ln w="9525">
            <a:noFill/>
            <a:miter lim="800000"/>
            <a:headEnd/>
            <a:tailEnd/>
          </a:ln>
          <a:effectLst/>
        </p:spPr>
        <p:txBody>
          <a:bodyPr>
            <a:spAutoFit/>
          </a:bodyPr>
          <a:lstStyle/>
          <a:p>
            <a:pPr>
              <a:spcBef>
                <a:spcPct val="50000"/>
              </a:spcBef>
            </a:pPr>
            <a:r>
              <a:rPr lang="en-US" sz="2000" b="1" dirty="0">
                <a:solidFill>
                  <a:schemeClr val="bg1"/>
                </a:solidFill>
              </a:rPr>
              <a:t>103 PSI</a:t>
            </a:r>
          </a:p>
        </p:txBody>
      </p:sp>
      <p:sp>
        <p:nvSpPr>
          <p:cNvPr id="143368" name="Text Box 8"/>
          <p:cNvSpPr txBox="1">
            <a:spLocks noChangeArrowheads="1"/>
          </p:cNvSpPr>
          <p:nvPr/>
        </p:nvSpPr>
        <p:spPr bwMode="auto">
          <a:xfrm>
            <a:off x="2438400" y="2133600"/>
            <a:ext cx="3429000" cy="461665"/>
          </a:xfrm>
          <a:prstGeom prst="rect">
            <a:avLst/>
          </a:prstGeom>
          <a:solidFill>
            <a:schemeClr val="accent6">
              <a:lumMod val="75000"/>
            </a:schemeClr>
          </a:solidFill>
          <a:ln w="9525">
            <a:solidFill>
              <a:schemeClr val="tx1"/>
            </a:solidFill>
            <a:miter lim="800000"/>
            <a:headEnd/>
            <a:tailEnd/>
          </a:ln>
          <a:effectLst/>
        </p:spPr>
        <p:txBody>
          <a:bodyPr wrap="square">
            <a:spAutoFit/>
          </a:bodyPr>
          <a:lstStyle/>
          <a:p>
            <a:pPr>
              <a:spcBef>
                <a:spcPct val="50000"/>
              </a:spcBef>
            </a:pPr>
            <a:r>
              <a:rPr lang="en-US" sz="2400" dirty="0"/>
              <a:t>Press to start Tank Change</a:t>
            </a:r>
          </a:p>
        </p:txBody>
      </p:sp>
      <p:sp>
        <p:nvSpPr>
          <p:cNvPr id="8" name="Footer Placeholder 1"/>
          <p:cNvSpPr txBox="1">
            <a:spLocks/>
          </p:cNvSpPr>
          <p:nvPr/>
        </p:nvSpPr>
        <p:spPr>
          <a:xfrm>
            <a:off x="4619625" y="6019800"/>
            <a:ext cx="2847975" cy="365125"/>
          </a:xfrm>
          <a:prstGeom prst="rect">
            <a:avLst/>
          </a:prstGeom>
        </p:spPr>
        <p:txBody>
          <a:bodyPr vert="horz" lIns="45720" tIns="45720" rIns="9144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Approved and Issued: 4/7/2017 CRF</a:t>
            </a:r>
          </a:p>
        </p:txBody>
      </p:sp>
      <p:sp>
        <p:nvSpPr>
          <p:cNvPr id="2" name="Footer Placeholder 1">
            <a:extLst>
              <a:ext uri="{FF2B5EF4-FFF2-40B4-BE49-F238E27FC236}">
                <a16:creationId xmlns:a16="http://schemas.microsoft.com/office/drawing/2014/main" id="{5F2D81A8-4A47-C4A9-D310-315355479067}"/>
              </a:ext>
            </a:extLst>
          </p:cNvPr>
          <p:cNvSpPr>
            <a:spLocks noGrp="1"/>
          </p:cNvSpPr>
          <p:nvPr>
            <p:ph type="ftr" sz="quarter" idx="11"/>
          </p:nvPr>
        </p:nvSpPr>
        <p:spPr>
          <a:xfrm>
            <a:off x="6021806" y="6057816"/>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10405899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solidFill>
                  <a:schemeClr val="tx1"/>
                </a:solidFill>
              </a:rPr>
              <a:t>Approved and Issued: 2025.10.01</a:t>
            </a:r>
            <a:endParaRPr lang="en-US" dirty="0">
              <a:solidFill>
                <a:schemeClr val="tx1"/>
              </a:solidFill>
            </a:endParaRPr>
          </a:p>
        </p:txBody>
      </p:sp>
      <p:sp>
        <p:nvSpPr>
          <p:cNvPr id="148486" name="Text Box 6"/>
          <p:cNvSpPr txBox="1">
            <a:spLocks noChangeArrowheads="1"/>
          </p:cNvSpPr>
          <p:nvPr/>
        </p:nvSpPr>
        <p:spPr bwMode="auto">
          <a:xfrm>
            <a:off x="3200400" y="5371465"/>
            <a:ext cx="3048000" cy="984885"/>
          </a:xfrm>
          <a:prstGeom prst="rect">
            <a:avLst/>
          </a:prstGeom>
          <a:solidFill>
            <a:srgbClr val="FF0000"/>
          </a:solidFill>
          <a:ln w="9525">
            <a:solidFill>
              <a:srgbClr val="000000"/>
            </a:solidFill>
            <a:miter lim="800000"/>
            <a:headEnd/>
            <a:tailEnd/>
          </a:ln>
          <a:effectLst/>
        </p:spPr>
        <p:txBody>
          <a:bodyPr>
            <a:spAutoFit/>
          </a:bodyPr>
          <a:lstStyle/>
          <a:p>
            <a:pPr algn="ctr">
              <a:spcBef>
                <a:spcPct val="50000"/>
              </a:spcBef>
            </a:pPr>
            <a:r>
              <a:rPr lang="en-US" sz="2800" b="1" dirty="0"/>
              <a:t>Remove old tank</a:t>
            </a:r>
          </a:p>
          <a:p>
            <a:pPr algn="ctr">
              <a:spcBef>
                <a:spcPct val="50000"/>
              </a:spcBef>
            </a:pPr>
            <a:r>
              <a:rPr lang="en-US" sz="2000" b="1" dirty="0"/>
              <a:t>(turn counter-clockwise)</a:t>
            </a:r>
          </a:p>
        </p:txBody>
      </p:sp>
      <p:pic>
        <p:nvPicPr>
          <p:cNvPr id="3" name="Picture 3">
            <a:extLst>
              <a:ext uri="{FF2B5EF4-FFF2-40B4-BE49-F238E27FC236}">
                <a16:creationId xmlns:a16="http://schemas.microsoft.com/office/drawing/2014/main" id="{728806F4-3449-A71B-5503-4B063DC892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00"/>
            <a:ext cx="9235723"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8485" name="Line 5"/>
          <p:cNvSpPr>
            <a:spLocks noChangeShapeType="1"/>
          </p:cNvSpPr>
          <p:nvPr/>
        </p:nvSpPr>
        <p:spPr bwMode="auto">
          <a:xfrm flipH="1" flipV="1">
            <a:off x="2032000" y="4816475"/>
            <a:ext cx="1066800" cy="914400"/>
          </a:xfrm>
          <a:prstGeom prst="line">
            <a:avLst/>
          </a:prstGeom>
          <a:noFill/>
          <a:ln w="63500">
            <a:solidFill>
              <a:srgbClr val="FF0000"/>
            </a:solidFill>
            <a:round/>
            <a:headEnd/>
            <a:tailEnd type="triangle" w="med" len="med"/>
          </a:ln>
        </p:spPr>
        <p:txBody>
          <a:bodyPr/>
          <a:lstStyle/>
          <a:p>
            <a:endParaRPr lang="en-US"/>
          </a:p>
        </p:txBody>
      </p:sp>
    </p:spTree>
    <p:custDataLst>
      <p:tags r:id="rId1"/>
    </p:custDataLst>
    <p:extLst>
      <p:ext uri="{BB962C8B-B14F-4D97-AF65-F5344CB8AC3E}">
        <p14:creationId xmlns:p14="http://schemas.microsoft.com/office/powerpoint/2010/main" val="34736150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4389" name="Rectangle 71">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39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4391"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Rectangle 81">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4386" name="Title 1"/>
          <p:cNvSpPr>
            <a:spLocks noGrp="1"/>
          </p:cNvSpPr>
          <p:nvPr>
            <p:ph type="title" idx="4294967295"/>
          </p:nvPr>
        </p:nvSpPr>
        <p:spPr>
          <a:xfrm>
            <a:off x="718879" y="800392"/>
            <a:ext cx="7698523" cy="1212102"/>
          </a:xfrm>
        </p:spPr>
        <p:txBody>
          <a:bodyPr vert="horz" lIns="91440" tIns="45720" rIns="91440" bIns="45720" rtlCol="0" anchor="ctr">
            <a:normAutofit/>
          </a:bodyPr>
          <a:lstStyle/>
          <a:p>
            <a:pPr algn="l">
              <a:lnSpc>
                <a:spcPct val="90000"/>
              </a:lnSpc>
            </a:pPr>
            <a:r>
              <a:rPr lang="en-US" sz="3500" kern="1200">
                <a:solidFill>
                  <a:srgbClr val="FFFFFF"/>
                </a:solidFill>
                <a:latin typeface="+mj-lt"/>
                <a:ea typeface="+mj-ea"/>
                <a:cs typeface="+mj-cs"/>
              </a:rPr>
              <a:t>Changing the External Standard</a:t>
            </a:r>
          </a:p>
        </p:txBody>
      </p:sp>
      <p:sp>
        <p:nvSpPr>
          <p:cNvPr id="144387" name="Content Placeholder 2"/>
          <p:cNvSpPr>
            <a:spLocks noGrp="1"/>
          </p:cNvSpPr>
          <p:nvPr>
            <p:ph idx="4294967295"/>
          </p:nvPr>
        </p:nvSpPr>
        <p:spPr>
          <a:xfrm>
            <a:off x="916983" y="2341848"/>
            <a:ext cx="7746877" cy="4014502"/>
          </a:xfrm>
        </p:spPr>
        <p:txBody>
          <a:bodyPr vert="horz" lIns="91440" tIns="45720" rIns="91440" bIns="45720" rtlCol="0" anchor="ctr">
            <a:normAutofit/>
          </a:bodyPr>
          <a:lstStyle/>
          <a:p>
            <a:pPr indent="-228600">
              <a:lnSpc>
                <a:spcPct val="90000"/>
              </a:lnSpc>
            </a:pPr>
            <a:r>
              <a:rPr lang="en-US" sz="2400" dirty="0"/>
              <a:t>Enter your operator name and number.</a:t>
            </a:r>
          </a:p>
          <a:p>
            <a:pPr indent="-228600">
              <a:lnSpc>
                <a:spcPct val="90000"/>
              </a:lnSpc>
            </a:pPr>
            <a:r>
              <a:rPr lang="en-US" sz="2400" dirty="0"/>
              <a:t>Enter the lot number and expiration date from the tank label. </a:t>
            </a:r>
          </a:p>
          <a:p>
            <a:pPr lvl="1" indent="-228600">
              <a:lnSpc>
                <a:spcPct val="90000"/>
              </a:lnSpc>
            </a:pPr>
            <a:r>
              <a:rPr lang="en-US" sz="1800" dirty="0"/>
              <a:t>NOTE: Ensure information is read </a:t>
            </a:r>
            <a:r>
              <a:rPr lang="en-US" sz="1800" u="sng" dirty="0"/>
              <a:t>directly from the tank</a:t>
            </a:r>
            <a:r>
              <a:rPr lang="en-US" sz="1800" dirty="0"/>
              <a:t> and entered correctly.</a:t>
            </a:r>
          </a:p>
          <a:p>
            <a:pPr indent="-228600">
              <a:lnSpc>
                <a:spcPct val="90000"/>
              </a:lnSpc>
            </a:pPr>
            <a:r>
              <a:rPr lang="en-US" sz="2400" u="sng" dirty="0"/>
              <a:t>This information will be requested a second time </a:t>
            </a:r>
            <a:r>
              <a:rPr lang="en-US" sz="2400" dirty="0"/>
              <a:t>and if it does not match the initial entry, you will get a message that the information doesn’t match.</a:t>
            </a:r>
          </a:p>
          <a:p>
            <a:pPr indent="-228600">
              <a:lnSpc>
                <a:spcPct val="90000"/>
              </a:lnSpc>
            </a:pPr>
            <a:r>
              <a:rPr lang="en-US" sz="2400" dirty="0"/>
              <a:t>The DMT will prompt you to ensure the tank is in place in the compartment and it will then perform a VOC.</a:t>
            </a:r>
          </a:p>
          <a:p>
            <a:pPr lvl="1" indent="-228600">
              <a:lnSpc>
                <a:spcPct val="90000"/>
              </a:lnSpc>
              <a:buFont typeface="Arial" panose="020B0604020202020204" pitchFamily="34" charset="0"/>
              <a:buChar char="•"/>
            </a:pPr>
            <a:endParaRPr lang="en-US" sz="2400" dirty="0"/>
          </a:p>
        </p:txBody>
      </p:sp>
      <p:sp>
        <p:nvSpPr>
          <p:cNvPr id="2" name="Footer Placeholder 1">
            <a:extLst>
              <a:ext uri="{FF2B5EF4-FFF2-40B4-BE49-F238E27FC236}">
                <a16:creationId xmlns:a16="http://schemas.microsoft.com/office/drawing/2014/main" id="{1D7DD9FF-20FD-159A-8E69-DF8C92AF5070}"/>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4041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26B4A43-2A34-4B22-882C-D7552FA9C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5228"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33984"/>
            <a:ext cx="455228"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B429BAE5-B200-4FC0-BBC1-8D7C57D1D9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5228" y="0"/>
            <a:ext cx="342382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77513" y="1152144"/>
            <a:ext cx="2846070" cy="3072393"/>
          </a:xfrm>
        </p:spPr>
        <p:txBody>
          <a:bodyPr vert="horz" lIns="91440" tIns="45720" rIns="91440" bIns="45720" rtlCol="0" anchor="b">
            <a:normAutofit/>
          </a:bodyPr>
          <a:lstStyle/>
          <a:p>
            <a:pPr algn="l">
              <a:lnSpc>
                <a:spcPct val="90000"/>
              </a:lnSpc>
            </a:pPr>
            <a:r>
              <a:rPr lang="en-US" sz="4900" kern="1200">
                <a:solidFill>
                  <a:schemeClr val="tx1"/>
                </a:solidFill>
                <a:latin typeface="+mj-lt"/>
                <a:ea typeface="+mj-ea"/>
                <a:cs typeface="+mj-cs"/>
              </a:rPr>
              <a:t>Home Screen Features</a:t>
            </a:r>
          </a:p>
        </p:txBody>
      </p:sp>
      <p:grpSp>
        <p:nvGrpSpPr>
          <p:cNvPr id="79" name="Group 78">
            <a:extLst>
              <a:ext uri="{FF2B5EF4-FFF2-40B4-BE49-F238E27FC236}">
                <a16:creationId xmlns:a16="http://schemas.microsoft.com/office/drawing/2014/main" id="{A9644633-5AE1-44D6-8F5F-6376DDA130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91533" y="73152"/>
            <a:ext cx="884223" cy="232963"/>
            <a:chOff x="7763256" y="73152"/>
            <a:chExt cx="1178966" cy="232963"/>
          </a:xfrm>
        </p:grpSpPr>
        <p:sp>
          <p:nvSpPr>
            <p:cNvPr id="80" name="Rectangle 64">
              <a:extLst>
                <a:ext uri="{FF2B5EF4-FFF2-40B4-BE49-F238E27FC236}">
                  <a16:creationId xmlns:a16="http://schemas.microsoft.com/office/drawing/2014/main" id="{4FA74995-C5A7-4DBF-BFD1-C4831852DF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6">
              <a:extLst>
                <a:ext uri="{FF2B5EF4-FFF2-40B4-BE49-F238E27FC236}">
                  <a16:creationId xmlns:a16="http://schemas.microsoft.com/office/drawing/2014/main" id="{009DC7CE-EC50-455B-AEF3-758096A62E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680D0724-2EE2-4A8E-B7FC-994977F2A6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D7DD4A6B-2000-4A3E-BBCE-637ED6CDD2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4">
              <a:extLst>
                <a:ext uri="{FF2B5EF4-FFF2-40B4-BE49-F238E27FC236}">
                  <a16:creationId xmlns:a16="http://schemas.microsoft.com/office/drawing/2014/main" id="{694A6722-0FE9-4640-B93F-C2BAA8956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6">
              <a:extLst>
                <a:ext uri="{FF2B5EF4-FFF2-40B4-BE49-F238E27FC236}">
                  <a16:creationId xmlns:a16="http://schemas.microsoft.com/office/drawing/2014/main" id="{19F6A010-3765-4FAB-8CCA-7AC1891419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4">
              <a:extLst>
                <a:ext uri="{FF2B5EF4-FFF2-40B4-BE49-F238E27FC236}">
                  <a16:creationId xmlns:a16="http://schemas.microsoft.com/office/drawing/2014/main" id="{2ED876B1-4DDC-4999-864F-EFF32EFF5C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2DD9B48A-E7DB-4540-8781-F434856A75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2BEF54FF-8FAE-4B7F-ACE8-52ED70B04E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16F687E9-D21B-46CB-8A13-9BFDA780F6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49C0A7C4-BA67-480B-9F9A-E965357562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5C27E413-D9C4-45A2-AB5A-A006127984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76F8DD1F-1A00-4D5A-B979-33A41277C9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D16F8034-114D-4513-A6BD-F05ABF9AF4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1DAD48F0-0B0E-40E2-9ED5-E0FBB99C4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A58F217F-BBAB-4ACB-91C0-B119DEFDC6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17D6638B-4C45-4C73-AFE3-8C41F939A9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31A3013F-24A0-486B-A892-92E42BD741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64">
              <a:extLst>
                <a:ext uri="{FF2B5EF4-FFF2-40B4-BE49-F238E27FC236}">
                  <a16:creationId xmlns:a16="http://schemas.microsoft.com/office/drawing/2014/main" id="{F4540C9F-BC47-470D-A9C2-4AB05FB4C5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66">
              <a:extLst>
                <a:ext uri="{FF2B5EF4-FFF2-40B4-BE49-F238E27FC236}">
                  <a16:creationId xmlns:a16="http://schemas.microsoft.com/office/drawing/2014/main" id="{A38505B1-1AD2-47B0-8122-2EB533CBAA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92128" y="1524000"/>
            <a:ext cx="5455343" cy="409150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006296EA-6611-F959-8CFD-DB97E172AD67}"/>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6173490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6" name="Picture 2" descr="C:\Documents and Settings\csobryant\Desktop\DMT Screen Shots\TankChangeDataEntry.BM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2667000"/>
            <a:ext cx="2345196" cy="3114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558" name="Oval 6"/>
          <p:cNvSpPr>
            <a:spLocks noChangeArrowheads="1"/>
          </p:cNvSpPr>
          <p:nvPr/>
        </p:nvSpPr>
        <p:spPr bwMode="auto">
          <a:xfrm>
            <a:off x="5257800" y="4518546"/>
            <a:ext cx="2362200" cy="762000"/>
          </a:xfrm>
          <a:prstGeom prst="ellipse">
            <a:avLst/>
          </a:prstGeom>
          <a:noFill/>
          <a:ln w="63500">
            <a:solidFill>
              <a:srgbClr val="FF0000"/>
            </a:solidFill>
            <a:round/>
            <a:headEnd/>
            <a:tailEnd/>
          </a:ln>
          <a:effectLst/>
        </p:spPr>
        <p:txBody>
          <a:bodyPr wrap="none" anchor="ctr"/>
          <a:lstStyle/>
          <a:p>
            <a:endParaRPr lang="en-US"/>
          </a:p>
        </p:txBody>
      </p:sp>
      <p:sp>
        <p:nvSpPr>
          <p:cNvPr id="151559" name="Text Box 7"/>
          <p:cNvSpPr txBox="1">
            <a:spLocks noChangeArrowheads="1"/>
          </p:cNvSpPr>
          <p:nvPr/>
        </p:nvSpPr>
        <p:spPr bwMode="auto">
          <a:xfrm>
            <a:off x="2057400" y="2209800"/>
            <a:ext cx="1752600" cy="290513"/>
          </a:xfrm>
          <a:prstGeom prst="rect">
            <a:avLst/>
          </a:prstGeom>
          <a:solidFill>
            <a:schemeClr val="bg1"/>
          </a:solidFill>
          <a:ln w="9525">
            <a:noFill/>
            <a:miter lim="800000"/>
            <a:headEnd/>
            <a:tailEnd/>
          </a:ln>
          <a:effectLst/>
        </p:spPr>
        <p:txBody>
          <a:bodyPr>
            <a:spAutoFit/>
          </a:bodyPr>
          <a:lstStyle/>
          <a:p>
            <a:pPr>
              <a:spcBef>
                <a:spcPct val="50000"/>
              </a:spcBef>
            </a:pPr>
            <a:r>
              <a:rPr lang="en-US" sz="1300" b="1" dirty="0"/>
              <a:t>AG608504</a:t>
            </a:r>
          </a:p>
        </p:txBody>
      </p:sp>
      <p:sp>
        <p:nvSpPr>
          <p:cNvPr id="151560" name="Text Box 8"/>
          <p:cNvSpPr txBox="1">
            <a:spLocks noChangeArrowheads="1"/>
          </p:cNvSpPr>
          <p:nvPr/>
        </p:nvSpPr>
        <p:spPr bwMode="auto">
          <a:xfrm>
            <a:off x="2057400" y="2667000"/>
            <a:ext cx="1676400" cy="290513"/>
          </a:xfrm>
          <a:prstGeom prst="rect">
            <a:avLst/>
          </a:prstGeom>
          <a:solidFill>
            <a:schemeClr val="bg1"/>
          </a:solidFill>
          <a:ln w="9525">
            <a:noFill/>
            <a:miter lim="800000"/>
            <a:headEnd/>
            <a:tailEnd/>
          </a:ln>
          <a:effectLst/>
        </p:spPr>
        <p:txBody>
          <a:bodyPr>
            <a:spAutoFit/>
          </a:bodyPr>
          <a:lstStyle/>
          <a:p>
            <a:pPr>
              <a:spcBef>
                <a:spcPct val="50000"/>
              </a:spcBef>
            </a:pPr>
            <a:r>
              <a:rPr lang="en-US" sz="1300" b="1" dirty="0"/>
              <a:t>03/25/2018</a:t>
            </a:r>
          </a:p>
        </p:txBody>
      </p:sp>
      <p:sp>
        <p:nvSpPr>
          <p:cNvPr id="151561" name="Text Box 9"/>
          <p:cNvSpPr txBox="1">
            <a:spLocks noChangeArrowheads="1"/>
          </p:cNvSpPr>
          <p:nvPr/>
        </p:nvSpPr>
        <p:spPr bwMode="auto">
          <a:xfrm>
            <a:off x="685800" y="3875693"/>
            <a:ext cx="2057400" cy="400110"/>
          </a:xfrm>
          <a:prstGeom prst="rect">
            <a:avLst/>
          </a:prstGeom>
          <a:solidFill>
            <a:srgbClr val="FF0000"/>
          </a:solidFill>
          <a:ln w="9525">
            <a:noFill/>
            <a:miter lim="800000"/>
            <a:headEnd/>
            <a:tailEnd/>
          </a:ln>
          <a:effectLst/>
        </p:spPr>
        <p:txBody>
          <a:bodyPr>
            <a:spAutoFit/>
          </a:bodyPr>
          <a:lstStyle/>
          <a:p>
            <a:pPr algn="ctr">
              <a:spcBef>
                <a:spcPct val="50000"/>
              </a:spcBef>
            </a:pPr>
            <a:r>
              <a:rPr lang="en-US" sz="2000"/>
              <a:t>From tank label</a:t>
            </a:r>
          </a:p>
        </p:txBody>
      </p:sp>
      <p:sp>
        <p:nvSpPr>
          <p:cNvPr id="151562" name="Line 10"/>
          <p:cNvSpPr>
            <a:spLocks noChangeShapeType="1"/>
          </p:cNvSpPr>
          <p:nvPr/>
        </p:nvSpPr>
        <p:spPr bwMode="auto">
          <a:xfrm flipV="1">
            <a:off x="2286000" y="3048000"/>
            <a:ext cx="609600" cy="762000"/>
          </a:xfrm>
          <a:prstGeom prst="line">
            <a:avLst/>
          </a:prstGeom>
          <a:noFill/>
          <a:ln w="63500">
            <a:solidFill>
              <a:srgbClr val="FF0000"/>
            </a:solidFill>
            <a:round/>
            <a:headEnd/>
            <a:tailEnd type="triangle" w="med" len="med"/>
          </a:ln>
          <a:effectLst/>
        </p:spPr>
        <p:txBody>
          <a:bodyPr/>
          <a:lstStyle/>
          <a:p>
            <a:endParaRPr lang="en-US"/>
          </a:p>
        </p:txBody>
      </p:sp>
      <p:sp>
        <p:nvSpPr>
          <p:cNvPr id="151563" name="Line 11"/>
          <p:cNvSpPr>
            <a:spLocks noChangeShapeType="1"/>
          </p:cNvSpPr>
          <p:nvPr/>
        </p:nvSpPr>
        <p:spPr bwMode="auto">
          <a:xfrm>
            <a:off x="2286000" y="4343400"/>
            <a:ext cx="3505200" cy="556146"/>
          </a:xfrm>
          <a:prstGeom prst="line">
            <a:avLst/>
          </a:prstGeom>
          <a:noFill/>
          <a:ln w="63500">
            <a:solidFill>
              <a:srgbClr val="FF0000"/>
            </a:solidFill>
            <a:round/>
            <a:headEnd/>
            <a:tailEnd type="triangle" w="med" len="med"/>
          </a:ln>
          <a:effectLst/>
        </p:spPr>
        <p:txBody>
          <a:bodyPr/>
          <a:lstStyle/>
          <a:p>
            <a:endParaRPr lang="en-US"/>
          </a:p>
        </p:txBody>
      </p:sp>
      <p:sp>
        <p:nvSpPr>
          <p:cNvPr id="2" name="Footer Placeholder 1">
            <a:extLst>
              <a:ext uri="{FF2B5EF4-FFF2-40B4-BE49-F238E27FC236}">
                <a16:creationId xmlns:a16="http://schemas.microsoft.com/office/drawing/2014/main" id="{C9104557-7102-9083-7B59-2D1FB6883110}"/>
              </a:ext>
            </a:extLst>
          </p:cNvPr>
          <p:cNvSpPr>
            <a:spLocks noGrp="1"/>
          </p:cNvSpPr>
          <p:nvPr>
            <p:ph type="ftr" sz="quarter" idx="11"/>
          </p:nvPr>
        </p:nvSpPr>
        <p:spPr>
          <a:xfrm>
            <a:off x="858982" y="6343159"/>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18033665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0" name="Picture 2" descr="C:\Documents and Settings\csobryant\Desktop\DMT Screen Shots\TankChangeVerify.BM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52581" name="Text Box 5"/>
          <p:cNvSpPr txBox="1">
            <a:spLocks noChangeArrowheads="1"/>
          </p:cNvSpPr>
          <p:nvPr/>
        </p:nvSpPr>
        <p:spPr bwMode="auto">
          <a:xfrm>
            <a:off x="2057400" y="3886200"/>
            <a:ext cx="5410200" cy="861774"/>
          </a:xfrm>
          <a:prstGeom prst="rect">
            <a:avLst/>
          </a:prstGeom>
          <a:solidFill>
            <a:srgbClr val="FF0000"/>
          </a:solidFill>
          <a:ln w="9525">
            <a:solidFill>
              <a:srgbClr val="000000"/>
            </a:solidFill>
            <a:miter lim="800000"/>
            <a:headEnd/>
            <a:tailEnd/>
          </a:ln>
          <a:effectLst/>
        </p:spPr>
        <p:txBody>
          <a:bodyPr>
            <a:spAutoFit/>
          </a:bodyPr>
          <a:lstStyle/>
          <a:p>
            <a:pPr algn="ctr">
              <a:spcBef>
                <a:spcPct val="50000"/>
              </a:spcBef>
            </a:pPr>
            <a:r>
              <a:rPr lang="en-US" sz="2000" b="1" dirty="0"/>
              <a:t>Tank information is requested a second time</a:t>
            </a:r>
          </a:p>
          <a:p>
            <a:pPr algn="ctr">
              <a:spcBef>
                <a:spcPct val="50000"/>
              </a:spcBef>
            </a:pPr>
            <a:r>
              <a:rPr lang="en-US" sz="2000" b="1" dirty="0"/>
              <a:t>ENTRIES MUST MATCH</a:t>
            </a:r>
          </a:p>
        </p:txBody>
      </p:sp>
      <p:sp>
        <p:nvSpPr>
          <p:cNvPr id="2" name="Footer Placeholder 1"/>
          <p:cNvSpPr>
            <a:spLocks noGrp="1"/>
          </p:cNvSpPr>
          <p:nvPr>
            <p:ph type="ftr" sz="quarter" idx="11"/>
          </p:nvPr>
        </p:nvSpPr>
        <p:spPr>
          <a:xfrm>
            <a:off x="3276600" y="6553200"/>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28059688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2" name="Picture 2" descr="C:\Documents and Settings\csobryant\Desktop\DMT Screen Shots\TankChangeVerifyFail.BM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Footer Placeholder 1"/>
          <p:cNvSpPr>
            <a:spLocks noGrp="1"/>
          </p:cNvSpPr>
          <p:nvPr>
            <p:ph type="ftr" sz="quarter" idx="11"/>
          </p:nvPr>
        </p:nvSpPr>
        <p:spPr>
          <a:xfrm>
            <a:off x="3124200" y="6569075"/>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27480787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352800" y="6356350"/>
            <a:ext cx="2895600" cy="365125"/>
          </a:xfrm>
        </p:spPr>
        <p:txBody>
          <a:bodyPr/>
          <a:lstStyle/>
          <a:p>
            <a:r>
              <a:rPr lang="en-US">
                <a:solidFill>
                  <a:schemeClr val="tx1"/>
                </a:solidFill>
              </a:rPr>
              <a:t>Approved and Issued: 2025.10.01</a:t>
            </a:r>
            <a:endParaRPr lang="en-US" dirty="0">
              <a:solidFill>
                <a:schemeClr val="tx1"/>
              </a:solidFill>
            </a:endParaRPr>
          </a:p>
        </p:txBody>
      </p:sp>
      <p:sp>
        <p:nvSpPr>
          <p:cNvPr id="156678" name="Text Box 6"/>
          <p:cNvSpPr txBox="1">
            <a:spLocks noChangeArrowheads="1"/>
          </p:cNvSpPr>
          <p:nvPr/>
        </p:nvSpPr>
        <p:spPr bwMode="auto">
          <a:xfrm>
            <a:off x="3352800" y="5371465"/>
            <a:ext cx="3048000" cy="984885"/>
          </a:xfrm>
          <a:prstGeom prst="rect">
            <a:avLst/>
          </a:prstGeom>
          <a:solidFill>
            <a:srgbClr val="FF0000"/>
          </a:solidFill>
          <a:ln w="9525">
            <a:solidFill>
              <a:srgbClr val="000000"/>
            </a:solidFill>
            <a:miter lim="800000"/>
            <a:headEnd/>
            <a:tailEnd/>
          </a:ln>
          <a:effectLst/>
        </p:spPr>
        <p:txBody>
          <a:bodyPr>
            <a:spAutoFit/>
          </a:bodyPr>
          <a:lstStyle/>
          <a:p>
            <a:pPr algn="ctr">
              <a:spcBef>
                <a:spcPct val="50000"/>
              </a:spcBef>
            </a:pPr>
            <a:r>
              <a:rPr lang="en-US" sz="2800" b="1" dirty="0"/>
              <a:t>Insert new tank</a:t>
            </a:r>
          </a:p>
          <a:p>
            <a:pPr algn="ctr">
              <a:spcBef>
                <a:spcPct val="50000"/>
              </a:spcBef>
            </a:pPr>
            <a:r>
              <a:rPr lang="en-US" sz="2000" b="1" dirty="0"/>
              <a:t>(turn clockwise)</a:t>
            </a:r>
          </a:p>
        </p:txBody>
      </p:sp>
      <p:pic>
        <p:nvPicPr>
          <p:cNvPr id="3" name="Picture 3">
            <a:extLst>
              <a:ext uri="{FF2B5EF4-FFF2-40B4-BE49-F238E27FC236}">
                <a16:creationId xmlns:a16="http://schemas.microsoft.com/office/drawing/2014/main" id="{9CA03A5D-52BD-B032-30DF-E8D419EFC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14" y="762000"/>
            <a:ext cx="9235723"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6677" name="Line 5"/>
          <p:cNvSpPr>
            <a:spLocks noChangeShapeType="1"/>
          </p:cNvSpPr>
          <p:nvPr/>
        </p:nvSpPr>
        <p:spPr bwMode="auto">
          <a:xfrm flipH="1" flipV="1">
            <a:off x="2133600" y="4705927"/>
            <a:ext cx="1066800" cy="914400"/>
          </a:xfrm>
          <a:prstGeom prst="line">
            <a:avLst/>
          </a:prstGeom>
          <a:noFill/>
          <a:ln w="63500">
            <a:solidFill>
              <a:srgbClr val="FF0000"/>
            </a:solidFill>
            <a:round/>
            <a:headEnd/>
            <a:tailEnd type="triangle" w="med" len="med"/>
          </a:ln>
        </p:spPr>
        <p:txBody>
          <a:bodyPr/>
          <a:lstStyle/>
          <a:p>
            <a:endParaRPr lang="en-US"/>
          </a:p>
        </p:txBody>
      </p:sp>
    </p:spTree>
    <p:custDataLst>
      <p:tags r:id="rId1"/>
    </p:custDataLst>
    <p:extLst>
      <p:ext uri="{BB962C8B-B14F-4D97-AF65-F5344CB8AC3E}">
        <p14:creationId xmlns:p14="http://schemas.microsoft.com/office/powerpoint/2010/main" val="31031905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4" name="Picture 2" descr="C:\Documents and Settings\csobryant\Desktop\DMT Screen Shots\TankChangetoVoCTest.BM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Footer Placeholder 1"/>
          <p:cNvSpPr>
            <a:spLocks noGrp="1"/>
          </p:cNvSpPr>
          <p:nvPr>
            <p:ph type="ftr" sz="quarter" idx="11"/>
          </p:nvPr>
        </p:nvSpPr>
        <p:spPr>
          <a:xfrm>
            <a:off x="6324600" y="6492875"/>
            <a:ext cx="2895600" cy="365125"/>
          </a:xfrm>
        </p:spPr>
        <p:txBody>
          <a:bodyPr/>
          <a:lstStyle/>
          <a:p>
            <a:r>
              <a:rPr lang="en-US">
                <a:solidFill>
                  <a:schemeClr val="bg1"/>
                </a:solidFill>
              </a:rPr>
              <a:t>Approved and Issued: 2025.10.01</a:t>
            </a:r>
            <a:endParaRPr lang="en-US" dirty="0">
              <a:solidFill>
                <a:schemeClr val="bg1"/>
              </a:solidFill>
            </a:endParaRPr>
          </a:p>
        </p:txBody>
      </p:sp>
    </p:spTree>
    <p:custDataLst>
      <p:tags r:id="rId1"/>
    </p:custDataLst>
    <p:extLst>
      <p:ext uri="{BB962C8B-B14F-4D97-AF65-F5344CB8AC3E}">
        <p14:creationId xmlns:p14="http://schemas.microsoft.com/office/powerpoint/2010/main" val="39795205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81000"/>
            <a:ext cx="5638800" cy="583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537" name="Rectangle 2"/>
          <p:cNvSpPr>
            <a:spLocks noGrp="1"/>
          </p:cNvSpPr>
          <p:nvPr>
            <p:ph type="title"/>
          </p:nvPr>
        </p:nvSpPr>
        <p:spPr>
          <a:xfrm>
            <a:off x="1600200" y="3733800"/>
            <a:ext cx="5638800" cy="1744812"/>
          </a:xfrm>
        </p:spPr>
        <p:txBody>
          <a:bodyPr>
            <a:normAutofit fontScale="90000"/>
          </a:bodyPr>
          <a:lstStyle/>
          <a:p>
            <a:r>
              <a:rPr lang="en-US" sz="4000" dirty="0">
                <a:solidFill>
                  <a:schemeClr val="bg1"/>
                </a:solidFill>
              </a:rPr>
              <a:t>DataMaster DMT will automatically initiate a VOC. This will take a few minutes to complete.</a:t>
            </a:r>
          </a:p>
        </p:txBody>
      </p:sp>
      <p:sp>
        <p:nvSpPr>
          <p:cNvPr id="2" name="Footer Placeholder 1">
            <a:extLst>
              <a:ext uri="{FF2B5EF4-FFF2-40B4-BE49-F238E27FC236}">
                <a16:creationId xmlns:a16="http://schemas.microsoft.com/office/drawing/2014/main" id="{9983574F-3267-F36F-89F6-5BA9448F5951}"/>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0104720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sz="5200">
                <a:solidFill>
                  <a:schemeClr val="bg1"/>
                </a:solidFill>
              </a:rPr>
              <a:t>Changing the External Standard</a:t>
            </a:r>
          </a:p>
        </p:txBody>
      </p:sp>
      <p:graphicFrame>
        <p:nvGraphicFramePr>
          <p:cNvPr id="5" name="Content Placeholder 2">
            <a:extLst>
              <a:ext uri="{FF2B5EF4-FFF2-40B4-BE49-F238E27FC236}">
                <a16:creationId xmlns:a16="http://schemas.microsoft.com/office/drawing/2014/main" id="{B89712C8-8643-4D51-B85A-D1C004C8DCEB}"/>
              </a:ext>
            </a:extLst>
          </p:cNvPr>
          <p:cNvGraphicFramePr>
            <a:graphicFrameLocks noGrp="1"/>
          </p:cNvGraphicFramePr>
          <p:nvPr>
            <p:ph idx="1"/>
            <p:extLst>
              <p:ext uri="{D42A27DB-BD31-4B8C-83A1-F6EECF244321}">
                <p14:modId xmlns:p14="http://schemas.microsoft.com/office/powerpoint/2010/main" val="2781876065"/>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4184D895-9D60-F80D-8B50-0A00DDAF7CAB}"/>
              </a:ext>
            </a:extLst>
          </p:cNvPr>
          <p:cNvSpPr>
            <a:spLocks noGrp="1"/>
          </p:cNvSpPr>
          <p:nvPr>
            <p:ph type="ftr" sz="quarter" idx="11"/>
          </p:nvPr>
        </p:nvSpPr>
        <p:spPr>
          <a:xfrm>
            <a:off x="5105400" y="6324600"/>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42707235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3555" y="620392"/>
            <a:ext cx="2856201" cy="5504688"/>
          </a:xfrm>
        </p:spPr>
        <p:txBody>
          <a:bodyPr>
            <a:normAutofit/>
          </a:bodyPr>
          <a:lstStyle/>
          <a:p>
            <a:r>
              <a:rPr lang="en-US" sz="5200">
                <a:solidFill>
                  <a:schemeClr val="bg1"/>
                </a:solidFill>
              </a:rPr>
              <a:t>Changing the External Standard</a:t>
            </a:r>
          </a:p>
        </p:txBody>
      </p:sp>
      <p:graphicFrame>
        <p:nvGraphicFramePr>
          <p:cNvPr id="5" name="Content Placeholder 2">
            <a:extLst>
              <a:ext uri="{FF2B5EF4-FFF2-40B4-BE49-F238E27FC236}">
                <a16:creationId xmlns:a16="http://schemas.microsoft.com/office/drawing/2014/main" id="{EB6A3A2E-3DB0-4904-AE7A-FE40FA162791}"/>
              </a:ext>
            </a:extLst>
          </p:cNvPr>
          <p:cNvGraphicFramePr>
            <a:graphicFrameLocks noGrp="1"/>
          </p:cNvGraphicFramePr>
          <p:nvPr>
            <p:ph idx="1"/>
            <p:extLst>
              <p:ext uri="{D42A27DB-BD31-4B8C-83A1-F6EECF244321}">
                <p14:modId xmlns:p14="http://schemas.microsoft.com/office/powerpoint/2010/main" val="778216393"/>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EEB77869-AB9E-1602-693C-CA7E71FD4527}"/>
              </a:ext>
            </a:extLst>
          </p:cNvPr>
          <p:cNvSpPr>
            <a:spLocks noGrp="1"/>
          </p:cNvSpPr>
          <p:nvPr>
            <p:ph type="ftr" sz="quarter" idx="11"/>
          </p:nvPr>
        </p:nvSpPr>
        <p:spPr>
          <a:xfrm>
            <a:off x="5002356" y="6400800"/>
            <a:ext cx="2895600" cy="365125"/>
          </a:xfrm>
        </p:spPr>
        <p:txBody>
          <a:bodyPr/>
          <a:lstStyle/>
          <a:p>
            <a:r>
              <a:rPr lang="en-US"/>
              <a:t>Approved and Issued: 2025.10.01</a:t>
            </a:r>
          </a:p>
        </p:txBody>
      </p:sp>
    </p:spTree>
    <p:custDataLst>
      <p:tags r:id="rId1"/>
    </p:custDataLst>
    <p:extLst>
      <p:ext uri="{BB962C8B-B14F-4D97-AF65-F5344CB8AC3E}">
        <p14:creationId xmlns:p14="http://schemas.microsoft.com/office/powerpoint/2010/main" val="36552739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a:t>
            </a:r>
          </a:p>
        </p:txBody>
      </p:sp>
      <p:sp>
        <p:nvSpPr>
          <p:cNvPr id="3" name="Content Placeholder 2"/>
          <p:cNvSpPr>
            <a:spLocks noGrp="1"/>
          </p:cNvSpPr>
          <p:nvPr>
            <p:ph idx="1"/>
          </p:nvPr>
        </p:nvSpPr>
        <p:spPr/>
        <p:txBody>
          <a:bodyPr/>
          <a:lstStyle/>
          <a:p>
            <a:pPr marL="0" indent="0" algn="ctr">
              <a:buNone/>
            </a:pPr>
            <a:r>
              <a:rPr lang="en-US" b="1" dirty="0"/>
              <a:t>When are VOCs initiated?</a:t>
            </a:r>
          </a:p>
          <a:p>
            <a:pPr marL="0" indent="0">
              <a:buNone/>
            </a:pPr>
            <a:endParaRPr lang="en-US" b="1" dirty="0"/>
          </a:p>
          <a:p>
            <a:pPr marL="0" indent="0" algn="ctr">
              <a:buNone/>
            </a:pPr>
            <a:r>
              <a:rPr lang="en-US" b="1" dirty="0">
                <a:solidFill>
                  <a:srgbClr val="FFFF00"/>
                </a:solidFill>
              </a:rPr>
              <a:t>1. Required after a tank change</a:t>
            </a:r>
          </a:p>
          <a:p>
            <a:pPr marL="0" indent="0" algn="ctr">
              <a:buNone/>
            </a:pPr>
            <a:r>
              <a:rPr lang="en-US" b="1" dirty="0">
                <a:solidFill>
                  <a:srgbClr val="FFFF00"/>
                </a:solidFill>
              </a:rPr>
              <a:t>2. Automatically initiated by the instrument on VOC days</a:t>
            </a:r>
          </a:p>
          <a:p>
            <a:pPr marL="0" indent="0" algn="ctr">
              <a:buNone/>
            </a:pPr>
            <a:r>
              <a:rPr lang="en-US" b="1" dirty="0">
                <a:solidFill>
                  <a:srgbClr val="FFFF00"/>
                </a:solidFill>
              </a:rPr>
              <a:t>3. When the VOC Test option is selected</a:t>
            </a:r>
          </a:p>
        </p:txBody>
      </p:sp>
      <p:sp>
        <p:nvSpPr>
          <p:cNvPr id="4" name="Footer Placeholder 3">
            <a:extLst>
              <a:ext uri="{FF2B5EF4-FFF2-40B4-BE49-F238E27FC236}">
                <a16:creationId xmlns:a16="http://schemas.microsoft.com/office/drawing/2014/main" id="{F5138E27-D827-9979-3764-F07F158690AD}"/>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89143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a:t>
            </a:r>
          </a:p>
        </p:txBody>
      </p:sp>
      <p:sp>
        <p:nvSpPr>
          <p:cNvPr id="3" name="Content Placeholder 2"/>
          <p:cNvSpPr>
            <a:spLocks noGrp="1"/>
          </p:cNvSpPr>
          <p:nvPr>
            <p:ph idx="1"/>
          </p:nvPr>
        </p:nvSpPr>
        <p:spPr/>
        <p:txBody>
          <a:bodyPr/>
          <a:lstStyle/>
          <a:p>
            <a:pPr marL="0" indent="0" algn="ctr">
              <a:buNone/>
            </a:pPr>
            <a:r>
              <a:rPr lang="en-US" dirty="0"/>
              <a:t>How many tests of the external standard are done during a </a:t>
            </a:r>
            <a:r>
              <a:rPr lang="en-US" u="sng" dirty="0"/>
              <a:t>subject test</a:t>
            </a:r>
            <a:r>
              <a:rPr lang="en-US" dirty="0"/>
              <a:t>?</a:t>
            </a:r>
          </a:p>
          <a:p>
            <a:pPr marL="0" indent="0">
              <a:buNone/>
            </a:pPr>
            <a:endParaRPr lang="en-US" dirty="0"/>
          </a:p>
          <a:p>
            <a:pPr marL="0" indent="0" algn="ctr">
              <a:buNone/>
            </a:pPr>
            <a:r>
              <a:rPr lang="en-US" sz="6600" dirty="0">
                <a:solidFill>
                  <a:srgbClr val="FFFF00"/>
                </a:solidFill>
              </a:rPr>
              <a:t>2</a:t>
            </a:r>
          </a:p>
        </p:txBody>
      </p:sp>
      <p:sp>
        <p:nvSpPr>
          <p:cNvPr id="4" name="Footer Placeholder 3">
            <a:extLst>
              <a:ext uri="{FF2B5EF4-FFF2-40B4-BE49-F238E27FC236}">
                <a16:creationId xmlns:a16="http://schemas.microsoft.com/office/drawing/2014/main" id="{AD82C3C8-4165-8A6E-83A3-51DA3446A1D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19986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Screen Features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299" y="1676401"/>
            <a:ext cx="6096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t>Home Screen Features</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298" y="1633478"/>
            <a:ext cx="6153229" cy="4614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rot="5400000">
            <a:off x="1278227" y="5275457"/>
            <a:ext cx="887903" cy="4418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5400000">
            <a:off x="598717" y="4623329"/>
            <a:ext cx="887905" cy="5714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5400000">
            <a:off x="1994446" y="4779536"/>
            <a:ext cx="735505"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5400000">
            <a:off x="3036391" y="5193209"/>
            <a:ext cx="937615" cy="4572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6200000">
            <a:off x="4478767" y="6292684"/>
            <a:ext cx="469566" cy="3810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6200000">
            <a:off x="1859014" y="2492200"/>
            <a:ext cx="930169" cy="4572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126849" y="1701958"/>
            <a:ext cx="890302" cy="533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63521" y="2362200"/>
            <a:ext cx="2916039" cy="2862322"/>
          </a:xfrm>
          <a:prstGeom prst="rect">
            <a:avLst/>
          </a:prstGeom>
          <a:noFill/>
        </p:spPr>
        <p:txBody>
          <a:bodyPr wrap="square" rtlCol="0">
            <a:spAutoFit/>
          </a:bodyPr>
          <a:lstStyle/>
          <a:p>
            <a:pPr marL="285750" indent="-285750">
              <a:buFont typeface="Arial" pitchFamily="34" charset="0"/>
              <a:buChar char="•"/>
            </a:pPr>
            <a:r>
              <a:rPr lang="en-US" dirty="0"/>
              <a:t>Serial Number</a:t>
            </a:r>
          </a:p>
          <a:p>
            <a:pPr marL="285750" indent="-285750">
              <a:buFont typeface="Arial" pitchFamily="34" charset="0"/>
              <a:buChar char="•"/>
            </a:pPr>
            <a:r>
              <a:rPr lang="en-US" dirty="0"/>
              <a:t>Date and Time</a:t>
            </a:r>
          </a:p>
          <a:p>
            <a:pPr marL="285750" indent="-285750">
              <a:buFont typeface="Arial" pitchFamily="34" charset="0"/>
              <a:buChar char="•"/>
            </a:pPr>
            <a:r>
              <a:rPr lang="en-US" dirty="0"/>
              <a:t>Lot Number (External Standard)</a:t>
            </a:r>
          </a:p>
          <a:p>
            <a:pPr marL="285750" indent="-285750">
              <a:buFont typeface="Arial" pitchFamily="34" charset="0"/>
              <a:buChar char="•"/>
            </a:pPr>
            <a:r>
              <a:rPr lang="en-US" dirty="0"/>
              <a:t>Expiration Date (External Standard)</a:t>
            </a:r>
          </a:p>
          <a:p>
            <a:pPr marL="285750" indent="-285750">
              <a:buFont typeface="Arial" pitchFamily="34" charset="0"/>
              <a:buChar char="•"/>
            </a:pPr>
            <a:r>
              <a:rPr lang="en-US" dirty="0"/>
              <a:t>Status Bar (Ready &lt;Push Run&gt;</a:t>
            </a:r>
          </a:p>
          <a:p>
            <a:pPr marL="285750" indent="-285750">
              <a:buFont typeface="Arial" pitchFamily="34" charset="0"/>
              <a:buChar char="•"/>
            </a:pPr>
            <a:r>
              <a:rPr lang="en-US" dirty="0"/>
              <a:t>Barometric Pressure</a:t>
            </a:r>
          </a:p>
          <a:p>
            <a:pPr marL="285750" indent="-285750">
              <a:buFont typeface="Arial" pitchFamily="34" charset="0"/>
              <a:buChar char="•"/>
            </a:pPr>
            <a:r>
              <a:rPr lang="en-US" dirty="0"/>
              <a:t>PSI (External Standard)</a:t>
            </a:r>
          </a:p>
        </p:txBody>
      </p:sp>
      <p:sp>
        <p:nvSpPr>
          <p:cNvPr id="13" name="TextBox 12">
            <a:extLst>
              <a:ext uri="{FF2B5EF4-FFF2-40B4-BE49-F238E27FC236}">
                <a16:creationId xmlns:a16="http://schemas.microsoft.com/office/drawing/2014/main" id="{DA41F3CD-1C8A-4643-8209-2CD22017A787}"/>
              </a:ext>
            </a:extLst>
          </p:cNvPr>
          <p:cNvSpPr txBox="1"/>
          <p:nvPr/>
        </p:nvSpPr>
        <p:spPr>
          <a:xfrm>
            <a:off x="914400" y="2819400"/>
            <a:ext cx="184731" cy="369332"/>
          </a:xfrm>
          <a:prstGeom prst="rect">
            <a:avLst/>
          </a:prstGeom>
          <a:noFill/>
        </p:spPr>
        <p:txBody>
          <a:bodyPr wrap="none" rtlCol="0">
            <a:spAutoFit/>
          </a:bodyPr>
          <a:lstStyle/>
          <a:p>
            <a:endParaRPr lang="en-US" dirty="0"/>
          </a:p>
        </p:txBody>
      </p:sp>
      <p:sp>
        <p:nvSpPr>
          <p:cNvPr id="14" name="Footer Placeholder 13">
            <a:extLst>
              <a:ext uri="{FF2B5EF4-FFF2-40B4-BE49-F238E27FC236}">
                <a16:creationId xmlns:a16="http://schemas.microsoft.com/office/drawing/2014/main" id="{59EB260D-0DBD-587B-9193-CC8F0C047804}"/>
              </a:ext>
            </a:extLst>
          </p:cNvPr>
          <p:cNvSpPr>
            <a:spLocks noGrp="1"/>
          </p:cNvSpPr>
          <p:nvPr>
            <p:ph type="ftr" sz="quarter" idx="11"/>
          </p:nvPr>
        </p:nvSpPr>
        <p:spPr>
          <a:xfrm>
            <a:off x="1501258" y="6359043"/>
            <a:ext cx="2895600" cy="365125"/>
          </a:xfrm>
        </p:spPr>
        <p:txBody>
          <a:bodyPr/>
          <a:lstStyle/>
          <a:p>
            <a:r>
              <a:rPr lang="en-US"/>
              <a:t>Approved and Issued: 2025.10.01</a:t>
            </a:r>
            <a:endParaRPr lang="en-US" dirty="0"/>
          </a:p>
        </p:txBody>
      </p:sp>
    </p:spTree>
    <p:custDataLst>
      <p:tags r:id="rId1"/>
    </p:custDataLst>
    <p:extLst>
      <p:ext uri="{BB962C8B-B14F-4D97-AF65-F5344CB8AC3E}">
        <p14:creationId xmlns:p14="http://schemas.microsoft.com/office/powerpoint/2010/main" val="33188997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a:t>
            </a:r>
          </a:p>
        </p:txBody>
      </p:sp>
      <p:sp>
        <p:nvSpPr>
          <p:cNvPr id="3" name="Content Placeholder 2"/>
          <p:cNvSpPr>
            <a:spLocks noGrp="1"/>
          </p:cNvSpPr>
          <p:nvPr>
            <p:ph idx="1"/>
          </p:nvPr>
        </p:nvSpPr>
        <p:spPr/>
        <p:txBody>
          <a:bodyPr/>
          <a:lstStyle/>
          <a:p>
            <a:pPr marL="0" indent="0" algn="ctr">
              <a:buNone/>
            </a:pPr>
            <a:r>
              <a:rPr lang="en-US" dirty="0"/>
              <a:t>What are the minimum volume AND flow rate requirements for a subject sample?</a:t>
            </a:r>
          </a:p>
          <a:p>
            <a:pPr marL="0" indent="0">
              <a:buNone/>
            </a:pPr>
            <a:endParaRPr lang="en-US" b="1" dirty="0"/>
          </a:p>
          <a:p>
            <a:pPr marL="0" indent="0" algn="ctr">
              <a:buNone/>
            </a:pPr>
            <a:r>
              <a:rPr lang="en-US" sz="4000" b="1" dirty="0">
                <a:solidFill>
                  <a:srgbClr val="FFFF00"/>
                </a:solidFill>
              </a:rPr>
              <a:t>~1.5 L of air</a:t>
            </a:r>
          </a:p>
          <a:p>
            <a:pPr marL="0" indent="0" algn="ctr">
              <a:buNone/>
            </a:pPr>
            <a:r>
              <a:rPr lang="en-US" sz="4000" b="1" dirty="0">
                <a:solidFill>
                  <a:srgbClr val="FFFF00"/>
                </a:solidFill>
              </a:rPr>
              <a:t>3.0 L/Min</a:t>
            </a:r>
          </a:p>
        </p:txBody>
      </p:sp>
      <p:sp>
        <p:nvSpPr>
          <p:cNvPr id="4" name="Footer Placeholder 3">
            <a:extLst>
              <a:ext uri="{FF2B5EF4-FFF2-40B4-BE49-F238E27FC236}">
                <a16:creationId xmlns:a16="http://schemas.microsoft.com/office/drawing/2014/main" id="{C06778F4-1C14-7471-C7E6-53B59A96F94D}"/>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90430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a:t>
            </a:r>
          </a:p>
        </p:txBody>
      </p:sp>
      <p:sp>
        <p:nvSpPr>
          <p:cNvPr id="3" name="Content Placeholder 2"/>
          <p:cNvSpPr>
            <a:spLocks noGrp="1"/>
          </p:cNvSpPr>
          <p:nvPr>
            <p:ph idx="1"/>
          </p:nvPr>
        </p:nvSpPr>
        <p:spPr/>
        <p:txBody>
          <a:bodyPr/>
          <a:lstStyle/>
          <a:p>
            <a:pPr marL="0" indent="0" algn="ctr">
              <a:buNone/>
            </a:pPr>
            <a:r>
              <a:rPr lang="en-US" dirty="0"/>
              <a:t>What two things are graphed on the subject test printout?</a:t>
            </a:r>
          </a:p>
          <a:p>
            <a:pPr marL="0" indent="0">
              <a:buNone/>
            </a:pPr>
            <a:endParaRPr lang="en-US" b="1" dirty="0"/>
          </a:p>
          <a:p>
            <a:pPr marL="0" indent="0" algn="ctr">
              <a:buNone/>
            </a:pPr>
            <a:r>
              <a:rPr lang="en-US" b="1" dirty="0">
                <a:solidFill>
                  <a:srgbClr val="FFFF00"/>
                </a:solidFill>
              </a:rPr>
              <a:t>The flow rate (dashed line)</a:t>
            </a:r>
          </a:p>
          <a:p>
            <a:pPr marL="0" indent="0" algn="ctr">
              <a:buNone/>
            </a:pPr>
            <a:r>
              <a:rPr lang="en-US" b="1" dirty="0">
                <a:solidFill>
                  <a:srgbClr val="FFFF00"/>
                </a:solidFill>
              </a:rPr>
              <a:t>Alcohol level (solid line)</a:t>
            </a:r>
          </a:p>
        </p:txBody>
      </p:sp>
      <p:sp>
        <p:nvSpPr>
          <p:cNvPr id="4" name="Footer Placeholder 3">
            <a:extLst>
              <a:ext uri="{FF2B5EF4-FFF2-40B4-BE49-F238E27FC236}">
                <a16:creationId xmlns:a16="http://schemas.microsoft.com/office/drawing/2014/main" id="{78937A60-3F5F-21F0-EFA5-0871CC762B1F}"/>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9201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Screen Features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524000"/>
            <a:ext cx="6299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3352800" y="5188413"/>
            <a:ext cx="1471013"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352800" y="2743200"/>
            <a:ext cx="1471013"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1066800" y="3886200"/>
            <a:ext cx="1471013"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6200000">
            <a:off x="216994" y="2933700"/>
            <a:ext cx="1471013"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553200" y="3074877"/>
            <a:ext cx="2387600" cy="1815882"/>
          </a:xfrm>
          <a:prstGeom prst="rect">
            <a:avLst/>
          </a:prstGeom>
          <a:noFill/>
        </p:spPr>
        <p:txBody>
          <a:bodyPr wrap="square" rtlCol="0">
            <a:spAutoFit/>
          </a:bodyPr>
          <a:lstStyle/>
          <a:p>
            <a:pPr marL="285750" indent="-285750">
              <a:buFont typeface="Arial" pitchFamily="34" charset="0"/>
              <a:buChar char="•"/>
            </a:pPr>
            <a:r>
              <a:rPr lang="en-US" sz="2800" dirty="0"/>
              <a:t>DMT Icon</a:t>
            </a:r>
          </a:p>
          <a:p>
            <a:pPr marL="285750" indent="-285750">
              <a:buFont typeface="Arial" pitchFamily="34" charset="0"/>
              <a:buChar char="•"/>
            </a:pPr>
            <a:r>
              <a:rPr lang="en-US" sz="2800" dirty="0"/>
              <a:t>Tank Change</a:t>
            </a:r>
          </a:p>
          <a:p>
            <a:pPr marL="285750" indent="-285750">
              <a:buFont typeface="Arial" pitchFamily="34" charset="0"/>
              <a:buChar char="•"/>
            </a:pPr>
            <a:r>
              <a:rPr lang="en-US" sz="2800" dirty="0"/>
              <a:t>Run</a:t>
            </a:r>
          </a:p>
          <a:p>
            <a:pPr marL="285750" indent="-285750">
              <a:buFont typeface="Arial" pitchFamily="34" charset="0"/>
              <a:buChar char="•"/>
            </a:pPr>
            <a:r>
              <a:rPr lang="en-US" sz="2800" dirty="0"/>
              <a:t>Copy</a:t>
            </a:r>
          </a:p>
        </p:txBody>
      </p:sp>
      <p:sp>
        <p:nvSpPr>
          <p:cNvPr id="3" name="Footer Placeholder 2">
            <a:extLst>
              <a:ext uri="{FF2B5EF4-FFF2-40B4-BE49-F238E27FC236}">
                <a16:creationId xmlns:a16="http://schemas.microsoft.com/office/drawing/2014/main" id="{41B09E34-8657-B5CB-E1FC-721597A61432}"/>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140743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Screen Features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5009"/>
            <a:ext cx="23622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9087" y="1515421"/>
            <a:ext cx="6286416" cy="471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2">
            <a:extLst>
              <a:ext uri="{FF2B5EF4-FFF2-40B4-BE49-F238E27FC236}">
                <a16:creationId xmlns:a16="http://schemas.microsoft.com/office/drawing/2014/main" id="{01A66191-FA86-DF5F-9D8E-D1332D9AA083}"/>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1727176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7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General_x0020_Sub_x002d_Topic xmlns="954e8e33-bd34-4763-86a2-c331674e66e9" xsi:nil="true"/>
    <Publisher xmlns="954e8e33-bd34-4763-86a2-c331674e66e9" xsi:nil="true"/>
    <LikesCount xmlns="http://schemas.microsoft.com/sharepoint/v3" xsi:nil="true"/>
    <Comments xmlns="954e8e33-bd34-4763-86a2-c331674e66e9" xsi:nil="true"/>
    <Training_x0020_Material_x0020_Type xmlns="954e8e33-bd34-4763-86a2-c331674e66e9">External - Law Enforcement Training</Training_x0020_Material_x0020_Type>
    <Author0 xmlns="954e8e33-bd34-4763-86a2-c331674e66e9" xsi:nil="true"/>
    <Ratings xmlns="http://schemas.microsoft.com/sharepoint/v3" xsi:nil="true"/>
    <RatingCount xmlns="http://schemas.microsoft.com/sharepoint/v3" xsi:nil="true"/>
    <LikedBy xmlns="http://schemas.microsoft.com/sharepoint/v3">
      <UserInfo>
        <DisplayName/>
        <AccountId xsi:nil="true"/>
        <AccountType/>
      </UserInfo>
    </LikedBy>
    <TaxCatchAll xmlns="9aa04e4a-fc13-43a5-a8b6-8416d11377e7">
      <Value>24</Value>
    </TaxCatchAll>
    <bcb0abd1f2e14e1dbf0bebeb2f53ea5f xmlns="69dada7d-659e-47da-bbde-818d14d6c42b">
      <Terms xmlns="http://schemas.microsoft.com/office/infopath/2007/PartnerControls">
        <TermInfo xmlns="http://schemas.microsoft.com/office/infopath/2007/PartnerControls">
          <TermName xmlns="http://schemas.microsoft.com/office/infopath/2007/PartnerControls">Breath Alcohol</TermName>
          <TermId xmlns="http://schemas.microsoft.com/office/infopath/2007/PartnerControls">ef3390bc-843a-40ba-b736-7c26d1793ebd</TermId>
        </TermInfo>
      </Terms>
    </bcb0abd1f2e14e1dbf0bebeb2f53ea5f>
    <AverageRating xmlns="http://schemas.microsoft.com/sharepoint/v3" xsi:nil="true"/>
    <Publication_x0020_Year xmlns="954e8e33-bd34-4763-86a2-c331674e66e9" xsi:nil="true"/>
    <ReviewYear xmlns="954e8e33-bd34-4763-86a2-c331674e66e9" xsi:nil="true"/>
    <Training_x0020_Program_x0020_Module xmlns="954e8e33-bd34-4763-86a2-c331674e66e9" xsi:nil="true"/>
    <RatedBy xmlns="http://schemas.microsoft.com/sharepoint/v3">
      <UserInfo>
        <DisplayName/>
        <AccountId xsi:nil="true"/>
        <AccountType/>
      </UserInfo>
    </RatedB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AB1D26AB0930040A5AA27DF027D5BE6" ma:contentTypeVersion="38" ma:contentTypeDescription="Create a new document." ma:contentTypeScope="" ma:versionID="8dc3facb78d72554e7d42a3be1c49370">
  <xsd:schema xmlns:xsd="http://www.w3.org/2001/XMLSchema" xmlns:xs="http://www.w3.org/2001/XMLSchema" xmlns:p="http://schemas.microsoft.com/office/2006/metadata/properties" xmlns:ns1="http://schemas.microsoft.com/sharepoint/v3" xmlns:ns2="69dada7d-659e-47da-bbde-818d14d6c42b" xmlns:ns3="954e8e33-bd34-4763-86a2-c331674e66e9" xmlns:ns4="9aa04e4a-fc13-43a5-a8b6-8416d11377e7" targetNamespace="http://schemas.microsoft.com/office/2006/metadata/properties" ma:root="true" ma:fieldsID="711209135b1fefbe115892f49b964652" ns1:_="" ns2:_="" ns3:_="" ns4:_="">
    <xsd:import namespace="http://schemas.microsoft.com/sharepoint/v3"/>
    <xsd:import namespace="69dada7d-659e-47da-bbde-818d14d6c42b"/>
    <xsd:import namespace="954e8e33-bd34-4763-86a2-c331674e66e9"/>
    <xsd:import namespace="9aa04e4a-fc13-43a5-a8b6-8416d11377e7"/>
    <xsd:element name="properties">
      <xsd:complexType>
        <xsd:sequence>
          <xsd:element name="documentManagement">
            <xsd:complexType>
              <xsd:all>
                <xsd:element ref="ns3:Training_x0020_Material_x0020_Type" minOccurs="0"/>
                <xsd:element ref="ns3:Training_x0020_Program_x0020_Module" minOccurs="0"/>
                <xsd:element ref="ns3:General_x0020_Sub_x002d_Topic" minOccurs="0"/>
                <xsd:element ref="ns3:Author0" minOccurs="0"/>
                <xsd:element ref="ns3:Publisher" minOccurs="0"/>
                <xsd:element ref="ns3:Publication_x0020_Year" minOccurs="0"/>
                <xsd:element ref="ns3:ReviewYear" minOccurs="0"/>
                <xsd:element ref="ns4:SharedWithUsers" minOccurs="0"/>
                <xsd:element ref="ns4:SharedWithDetails" minOccurs="0"/>
                <xsd:element ref="ns2:bcb0abd1f2e14e1dbf0bebeb2f53ea5f" minOccurs="0"/>
                <xsd:element ref="ns3:MediaServiceMetadata" minOccurs="0"/>
                <xsd:element ref="ns3:MediaServiceFastMetadata" minOccurs="0"/>
                <xsd:element ref="ns4:TaxCatchAll" minOccurs="0"/>
                <xsd:element ref="ns3:MediaServiceDateTaken" minOccurs="0"/>
                <xsd:element ref="ns3:MediaLengthInSeconds" minOccurs="0"/>
                <xsd:element ref="ns1:AverageRating" minOccurs="0"/>
                <xsd:element ref="ns1:RatingCount" minOccurs="0"/>
                <xsd:element ref="ns1:RatedBy" minOccurs="0"/>
                <xsd:element ref="ns1:Ratings" minOccurs="0"/>
                <xsd:element ref="ns1:LikesCount" minOccurs="0"/>
                <xsd:element ref="ns1:LikedBy" minOccurs="0"/>
                <xsd:element ref="ns3:MediaServiceAutoTags" minOccurs="0"/>
                <xsd:element ref="ns3:Comments" minOccurs="0"/>
                <xsd:element ref="ns3:MediaServiceObjectDetectorVersions" minOccurs="0"/>
                <xsd:element ref="ns3:MediaServiceGenerationTime" minOccurs="0"/>
                <xsd:element ref="ns3:MediaServiceEventHashCode"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2" nillable="true" ma:displayName="Rating (0-5)" ma:decimals="2" ma:description="Average value of all the ratings that have been submitted" ma:hidden="true" ma:internalName="AverageRating" ma:readOnly="false">
      <xsd:simpleType>
        <xsd:restriction base="dms:Number"/>
      </xsd:simpleType>
    </xsd:element>
    <xsd:element name="RatingCount" ma:index="23" nillable="true" ma:displayName="Number of Ratings" ma:decimals="0" ma:description="Number of ratings submitted" ma:hidden="true" ma:internalName="RatingCount" ma:readOnly="false">
      <xsd:simpleType>
        <xsd:restriction base="dms:Number"/>
      </xsd:simpleType>
    </xsd:element>
    <xsd:element name="RatedBy" ma:index="24" nillable="true" ma:displayName="Rated By" ma:description="Users rated the item." ma:hidden="true" ma:list="UserInfo" ma:internalName="RatedBy"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25" nillable="true" ma:displayName="User ratings" ma:description="User ratings for the item" ma:hidden="true" ma:internalName="Ratings" ma:readOnly="false">
      <xsd:simpleType>
        <xsd:restriction base="dms:Note"/>
      </xsd:simpleType>
    </xsd:element>
    <xsd:element name="LikesCount" ma:index="26" nillable="true" ma:displayName="Number of Likes" ma:hidden="true" ma:internalName="LikesCount" ma:readOnly="false">
      <xsd:simpleType>
        <xsd:restriction base="dms:Unknown"/>
      </xsd:simpleType>
    </xsd:element>
    <xsd:element name="LikedBy" ma:index="27" nillable="true" ma:displayName="Liked By" ma:hidden="true" ma:list="UserInfo" ma:internalName="LikedBy"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9dada7d-659e-47da-bbde-818d14d6c42b" elementFormDefault="qualified">
    <xsd:import namespace="http://schemas.microsoft.com/office/2006/documentManagement/types"/>
    <xsd:import namespace="http://schemas.microsoft.com/office/infopath/2007/PartnerControls"/>
    <xsd:element name="bcb0abd1f2e14e1dbf0bebeb2f53ea5f" ma:index="12" ma:taxonomy="true" ma:internalName="bcb0abd1f2e14e1dbf0bebeb2f53ea5f" ma:taxonomyFieldName="Related_x0020_Service" ma:displayName="Related Service" ma:readOnly="false" ma:default="" ma:fieldId="{bcb0abd1-f2e1-4e1d-bf0b-ebeb2f53ea5f}" ma:sspId="81fff9b3-6ef6-4aa5-8852-6b1354b1eeb7" ma:termSetId="84157ea3-196f-4e8c-951a-e4f5f4131290"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4e8e33-bd34-4763-86a2-c331674e66e9" elementFormDefault="qualified">
    <xsd:import namespace="http://schemas.microsoft.com/office/2006/documentManagement/types"/>
    <xsd:import namespace="http://schemas.microsoft.com/office/infopath/2007/PartnerControls"/>
    <xsd:element name="Training_x0020_Material_x0020_Type" ma:index="2" nillable="true" ma:displayName="Training Material Type" ma:format="Dropdown" ma:internalName="Training_x0020_Material_x0020_Type">
      <xsd:simpleType>
        <xsd:restriction base="dms:Choice">
          <xsd:enumeration value="External - Community Outreach"/>
          <xsd:enumeration value="External - Criminal Justice System Training"/>
          <xsd:enumeration value="External - Law Enforcement Training"/>
          <xsd:enumeration value="Internal - Lab Training Program"/>
          <xsd:enumeration value="Internal - Literature"/>
        </xsd:restriction>
      </xsd:simpleType>
    </xsd:element>
    <xsd:element name="Training_x0020_Program_x0020_Module" ma:index="3" nillable="true" ma:displayName="Training Program Module" ma:internalName="Training_x0020_Program_x0020_Module" ma:readOnly="false">
      <xsd:simpleType>
        <xsd:restriction base="dms:Text">
          <xsd:maxLength value="255"/>
        </xsd:restriction>
      </xsd:simpleType>
    </xsd:element>
    <xsd:element name="General_x0020_Sub_x002d_Topic" ma:index="4" nillable="true" ma:displayName="Topic" ma:format="Dropdown" ma:internalName="General_x0020_Sub_x002d_Topic">
      <xsd:simpleType>
        <xsd:restriction base="dms:Choice">
          <xsd:enumeration value="Alcohol - Collection and Storage"/>
          <xsd:enumeration value="Alcohol - General"/>
          <xsd:enumeration value="Alcohol - Instrumentation"/>
          <xsd:enumeration value="Alcohol - Pharmacology"/>
          <xsd:enumeration value="Alcohol - Quality Assurance"/>
          <xsd:enumeration value="Alcohol - Sample Types"/>
          <xsd:enumeration value="Alcohol - Testimony"/>
          <xsd:enumeration value="DNA - Amplification"/>
          <xsd:enumeration value="DNA - Audits"/>
          <xsd:enumeration value="DNA - Capillary Electrophoresis"/>
          <xsd:enumeration value="DNA - Challenging Samples"/>
          <xsd:enumeration value="DNA - Court"/>
          <xsd:enumeration value="DNA - Data Interpre (mix)"/>
          <xsd:enumeration value="DNA - Data Interpretation"/>
          <xsd:enumeration value="DNA - Database"/>
          <xsd:enumeration value="DNA - Extraction"/>
          <xsd:enumeration value="DNA - Resource Report"/>
          <xsd:enumeration value="DNA - Transfer"/>
          <xsd:enumeration value="DNA - Expert Systems"/>
          <xsd:enumeration value="DNA - Forensic Scientists"/>
          <xsd:enumeration value="DNA - LMD Microscopy"/>
          <xsd:enumeration value="DNA - Micro-technologies"/>
          <xsd:enumeration value="DNA - Mini-Filer"/>
          <xsd:enumeration value="DNA - mtDNA"/>
          <xsd:enumeration value="DNA - Other"/>
          <xsd:enumeration value="DNA - Paternity &amp; Inheritance"/>
          <xsd:enumeration value="DNA - Q-PCR"/>
          <xsd:enumeration value="DNA - Rapid DNA"/>
          <xsd:enumeration value="DNA - Screening"/>
          <xsd:enumeration value="DNA - Statistics"/>
          <xsd:enumeration value="DNA - The DNA Informant"/>
          <xsd:enumeration value="DNA - Unusual Cases"/>
          <xsd:enumeration value="DNA - Validation"/>
          <xsd:enumeration value="DNA - vWA Artifact"/>
          <xsd:enumeration value="DNA - Y-STRs"/>
          <xsd:enumeration value="Impressions - Casting"/>
          <xsd:enumeration value="Impressions - Chemical Enhancement"/>
          <xsd:enumeration value="Impressions - Error Rates/Reliability"/>
          <xsd:enumeration value="Impressions - Individuality"/>
          <xsd:enumeration value="Impressions - Intelligence"/>
          <xsd:enumeration value="Impressions - Lifting"/>
          <xsd:enumeration value="Impressions - Manufacturing"/>
          <xsd:enumeration value="Impressions - Photography/Digital Enhancement"/>
          <xsd:enumeration value="Impressions - Quality"/>
          <xsd:enumeration value="Impressions - Wear"/>
          <xsd:enumeration value="Labwide - Bias"/>
          <xsd:enumeration value="Labwide - Court"/>
          <xsd:enumeration value="Labwide - Data Management"/>
          <xsd:enumeration value="Labwide - General"/>
          <xsd:enumeration value="Labwide - Quality Assurance"/>
          <xsd:enumeration value="Management - Change Management"/>
          <xsd:enumeration value="Management - Communication"/>
          <xsd:enumeration value="Management - Ethics"/>
          <xsd:enumeration value="Management - Leadership"/>
          <xsd:enumeration value="Management - Organizational Health"/>
          <xsd:enumeration value="Management - Personality"/>
          <xsd:enumeration value="Management - Performance"/>
          <xsd:enumeration value="Management - Recruitment"/>
          <xsd:enumeration value="Management - Strategic Planning"/>
          <xsd:enumeration value="Management - Time Management"/>
          <xsd:enumeration value="Scene Investigation - Biological &amp; Trace"/>
          <xsd:enumeration value="Scene Investigation - Body Recovery"/>
          <xsd:enumeration value="Scene Investigation - Fire Scene"/>
          <xsd:enumeration value="Scene Investigation - Firearm &amp; Toolmark"/>
          <xsd:enumeration value="Scene Investigation - Footwear"/>
          <xsd:enumeration value="Scene Investigation - Latent Print"/>
          <xsd:enumeration value="Scene Investigation - Photography"/>
          <xsd:enumeration value="Scene Investigation - Sketching &amp; Searching"/>
          <xsd:enumeration value="Seized Drugs - Anesthetics"/>
          <xsd:enumeration value="Seized Drugs - Confirmatory Tests"/>
          <xsd:enumeration value="Seized Drugs - Court Testimony"/>
          <xsd:enumeration value="Seized Drugs - Depressants"/>
          <xsd:enumeration value="Seized Drugs - Marijuana"/>
          <xsd:enumeration value="Seized Drugs - Mass Spectrometry"/>
          <xsd:enumeration value="Seized Drugs - Opiates"/>
          <xsd:enumeration value="Seized Drugs - Preliminary Tests"/>
          <xsd:enumeration value="Seized Drugs - Steroids and New Psychoactive Substances (NPS)"/>
          <xsd:enumeration value="Seized Drugs - Stimulants and Hallucinogens"/>
          <xsd:enumeration value="Seized Drugs - Training Basics"/>
          <xsd:enumeration value="Seized Drugs - Uncertainty of Measurement"/>
        </xsd:restriction>
      </xsd:simpleType>
    </xsd:element>
    <xsd:element name="Author0" ma:index="5" nillable="true" ma:displayName="Author" ma:internalName="Author0" ma:readOnly="false">
      <xsd:simpleType>
        <xsd:restriction base="dms:Text">
          <xsd:maxLength value="255"/>
        </xsd:restriction>
      </xsd:simpleType>
    </xsd:element>
    <xsd:element name="Publisher" ma:index="6" nillable="true" ma:displayName="Publisher" ma:format="Dropdown" ma:internalName="Publisher">
      <xsd:simpleType>
        <xsd:restriction base="dms:Choice">
          <xsd:enumeration value="American Society of Crime Lab Directors (ASCLD)"/>
          <xsd:enumeration value="ANAB"/>
          <xsd:enumeration value="Analytical Chemistry"/>
          <xsd:enumeration value="Forensic Science International"/>
          <xsd:enumeration value="Forensic Science International: Genetics Supplement Series"/>
          <xsd:enumeration value="Forensic Science International: Synergy"/>
          <xsd:enumeration value="Genes"/>
          <xsd:enumeration value="Journal of Analytical Toxicology"/>
          <xsd:enumeration value="Journal of Forensic Identification"/>
          <xsd:enumeration value="Journal of Forensic Sciences"/>
          <xsd:enumeration value="JusticeTrax"/>
          <xsd:enumeration value="Manager Tools"/>
          <xsd:enumeration value="Michael Hyatt &amp; Company"/>
          <xsd:enumeration value="Molecular Genetics and Genomics"/>
          <xsd:enumeration value="NIST"/>
          <xsd:enumeration value="Science and Justice"/>
        </xsd:restriction>
      </xsd:simpleType>
    </xsd:element>
    <xsd:element name="Publication_x0020_Year" ma:index="7" nillable="true" ma:displayName="Publication Year" ma:internalName="Publication_x0020_Year" ma:readOnly="false">
      <xsd:simpleType>
        <xsd:restriction base="dms:Text">
          <xsd:maxLength value="255"/>
        </xsd:restriction>
      </xsd:simpleType>
    </xsd:element>
    <xsd:element name="ReviewYear" ma:index="8" nillable="true" ma:displayName="Review Year" ma:format="Dropdown" ma:internalName="ReviewYear" ma:readOnly="false">
      <xsd:simpleType>
        <xsd:restriction base="dms:Text">
          <xsd:maxLength value="255"/>
        </xsd:restriction>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MediaServiceAutoTags" ma:index="28" nillable="true" ma:displayName="Tags" ma:hidden="true" ma:internalName="MediaServiceAutoTags" ma:readOnly="true">
      <xsd:simpleType>
        <xsd:restriction base="dms:Text"/>
      </xsd:simpleType>
    </xsd:element>
    <xsd:element name="Comments" ma:index="31" nillable="true" ma:displayName="Comments" ma:format="Dropdown" ma:internalName="Comments">
      <xsd:simpleType>
        <xsd:restriction base="dms:Text">
          <xsd:maxLength value="255"/>
        </xsd:restriction>
      </xsd:simpleType>
    </xsd:element>
    <xsd:element name="MediaServiceObjectDetectorVersions" ma:index="32" nillable="true" ma:displayName="MediaServiceObjectDetectorVersions" ma:hidden="true" ma:indexed="true" ma:internalName="MediaServiceObjectDetectorVersions"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SearchProperties" ma:index="3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aa04e4a-fc13-43a5-a8b6-8416d11377e7" elementFormDefault="qualified">
    <xsd:import namespace="http://schemas.microsoft.com/office/2006/documentManagement/types"/>
    <xsd:import namespace="http://schemas.microsoft.com/office/infopath/2007/PartnerControls"/>
    <xsd:element name="SharedWithUsers" ma:index="9"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hidden="true" ma:internalName="SharedWithDetails" ma:readOnly="true">
      <xsd:simpleType>
        <xsd:restriction base="dms:Note"/>
      </xsd:simpleType>
    </xsd:element>
    <xsd:element name="TaxCatchAll" ma:index="19" nillable="true" ma:displayName="Taxonomy Catch All Column" ma:hidden="true" ma:list="{9b9b03e8-4f66-455b-a722-60f3f11120a4}" ma:internalName="TaxCatchAll" ma:readOnly="false" ma:showField="CatchAllData" ma:web="9aa04e4a-fc13-43a5-a8b6-8416d11377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F00B28-E1A9-43E2-8B4A-A2BDA5564AD7}">
  <ds:schemaRefs>
    <ds:schemaRef ds:uri="http://schemas.microsoft.com/sharepoint/v3"/>
    <ds:schemaRef ds:uri="http://schemas.microsoft.com/office/infopath/2007/PartnerControls"/>
    <ds:schemaRef ds:uri="http://purl.org/dc/elements/1.1/"/>
    <ds:schemaRef ds:uri="69dada7d-659e-47da-bbde-818d14d6c42b"/>
    <ds:schemaRef ds:uri="954e8e33-bd34-4763-86a2-c331674e66e9"/>
    <ds:schemaRef ds:uri="http://schemas.openxmlformats.org/package/2006/metadata/core-properties"/>
    <ds:schemaRef ds:uri="9aa04e4a-fc13-43a5-a8b6-8416d11377e7"/>
    <ds:schemaRef ds:uri="http://purl.org/dc/dcmitype/"/>
    <ds:schemaRef ds:uri="http://schemas.microsoft.com/office/2006/documentManagement/type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8876A08-EA89-4A88-9303-A4F5BA85DD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9dada7d-659e-47da-bbde-818d14d6c42b"/>
    <ds:schemaRef ds:uri="954e8e33-bd34-4763-86a2-c331674e66e9"/>
    <ds:schemaRef ds:uri="9aa04e4a-fc13-43a5-a8b6-8416d11377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653352-F91B-4E4E-8512-66643E118E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2418</TotalTime>
  <Words>2902</Words>
  <Application>Microsoft Office PowerPoint</Application>
  <PresentationFormat>On-screen Show (4:3)</PresentationFormat>
  <Paragraphs>383</Paragraphs>
  <Slides>71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71</vt:i4>
      </vt:variant>
    </vt:vector>
  </HeadingPairs>
  <TitlesOfParts>
    <vt:vector size="74" baseType="lpstr">
      <vt:lpstr>Arial</vt:lpstr>
      <vt:lpstr>Calibri</vt:lpstr>
      <vt:lpstr>Office Theme</vt:lpstr>
      <vt:lpstr>PowerPoint Presentation</vt:lpstr>
      <vt:lpstr>External Features</vt:lpstr>
      <vt:lpstr>External Features</vt:lpstr>
      <vt:lpstr>Internal Features</vt:lpstr>
      <vt:lpstr>Software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Home Screen Features</vt:lpstr>
      <vt:lpstr>Subject Tests</vt:lpstr>
      <vt:lpstr>Topics</vt:lpstr>
      <vt:lpstr>Subject Test</vt:lpstr>
      <vt:lpstr>Pretest Procedures</vt:lpstr>
      <vt:lpstr>Title 13 Alaska Administrative Code</vt:lpstr>
      <vt:lpstr>Title 13 Alaska Administrative Code</vt:lpstr>
      <vt:lpstr>Instrument Preparation</vt:lpstr>
      <vt:lpstr>PowerPoint Presentation</vt:lpstr>
      <vt:lpstr>Setting Date and Time</vt:lpstr>
      <vt:lpstr>PowerPoint Presentation</vt:lpstr>
      <vt:lpstr>PowerPoint Presentation</vt:lpstr>
      <vt:lpstr>Subject Testing Sequence Data Entry</vt:lpstr>
      <vt:lpstr>PowerPoint Presentation</vt:lpstr>
      <vt:lpstr>PowerPoint Presentation</vt:lpstr>
      <vt:lpstr>Subject Testing Sequence Data Entry</vt:lpstr>
      <vt:lpstr>PowerPoint Presentation</vt:lpstr>
      <vt:lpstr>Subject Testing Sequence Data Entry</vt:lpstr>
      <vt:lpstr>PowerPoint Presentation</vt:lpstr>
      <vt:lpstr>Subject Testing Sequence Breath Analysis Portion</vt:lpstr>
      <vt:lpstr>Subject Testing Sequence Breath Analysis Portion</vt:lpstr>
      <vt:lpstr>Subject Testing Sequence</vt:lpstr>
      <vt:lpstr>Subject Testing Sequence Breath Analysis Portion</vt:lpstr>
      <vt:lpstr>Example of a Subject Test Printout</vt:lpstr>
      <vt:lpstr>Graph</vt:lpstr>
      <vt:lpstr>Sample Acceptance Parameters</vt:lpstr>
      <vt:lpstr>Completed Test</vt:lpstr>
      <vt:lpstr>Completed Test</vt:lpstr>
      <vt:lpstr>Non-Completed Test</vt:lpstr>
      <vt:lpstr>Non-Completed Test</vt:lpstr>
      <vt:lpstr>Subject Testing Sequence Breath Analysis Portion</vt:lpstr>
      <vt:lpstr>Tank Changes</vt:lpstr>
      <vt:lpstr>PowerPoint Presentation</vt:lpstr>
      <vt:lpstr>Dry Gas External Standards</vt:lpstr>
      <vt:lpstr>Dry Gas External Standards</vt:lpstr>
      <vt:lpstr>Dry Gas External Standards</vt:lpstr>
      <vt:lpstr>Dry Gas External Standards</vt:lpstr>
      <vt:lpstr>PowerPoint Presentation</vt:lpstr>
      <vt:lpstr>PowerPoint Presentation</vt:lpstr>
      <vt:lpstr>PowerPoint Presentation</vt:lpstr>
      <vt:lpstr>PowerPoint Presentation</vt:lpstr>
      <vt:lpstr>Changing the External Standard</vt:lpstr>
      <vt:lpstr>PowerPoint Presentation</vt:lpstr>
      <vt:lpstr>PowerPoint Presentation</vt:lpstr>
      <vt:lpstr>PowerPoint Presentation</vt:lpstr>
      <vt:lpstr>PowerPoint Presentation</vt:lpstr>
      <vt:lpstr>PowerPoint Presentation</vt:lpstr>
      <vt:lpstr>DataMaster DMT will automatically initiate a VOC. This will take a few minutes to complete.</vt:lpstr>
      <vt:lpstr>Changing the External Standard</vt:lpstr>
      <vt:lpstr>Changing the External Standard</vt:lpstr>
      <vt:lpstr>Review</vt:lpstr>
      <vt:lpstr>Review</vt:lpstr>
      <vt:lpstr>Review</vt:lpstr>
      <vt:lpstr>Review</vt:lpstr>
    </vt:vector>
  </TitlesOfParts>
  <Company>State of Alaska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Messages and Troubleshooting</dc:title>
  <dc:creator>Brandi M Barnett</dc:creator>
  <cp:lastModifiedBy>Barnett, Brandi M (DPS)</cp:lastModifiedBy>
  <cp:revision>114</cp:revision>
  <cp:lastPrinted>2018-01-16T23:30:40Z</cp:lastPrinted>
  <dcterms:created xsi:type="dcterms:W3CDTF">2011-05-09T22:05:46Z</dcterms:created>
  <dcterms:modified xsi:type="dcterms:W3CDTF">2025-10-03T20:16:50Z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CB6232FB-D76F-45F6-8C3E-D53C0286EDFC</vt:lpwstr>
  </property>
  <property fmtid="{D5CDD505-2E9C-101B-9397-08002B2CF9AE}" pid="3" name="ArticulatePath">
    <vt:lpwstr>02 DataMaster DMT Overview, Subject Tests and Tank Changes 2020</vt:lpwstr>
  </property>
  <property fmtid="{D5CDD505-2E9C-101B-9397-08002B2CF9AE}" pid="4" name="ContentTypeId">
    <vt:lpwstr>0x0101002AB1D26AB0930040A5AA27DF027D5BE6</vt:lpwstr>
  </property>
  <property fmtid="{D5CDD505-2E9C-101B-9397-08002B2CF9AE}" pid="5" name="Related Service">
    <vt:lpwstr>24;#Breath Alcohol|ef3390bc-843a-40ba-b736-7c26d1793ebd</vt:lpwstr>
  </property>
  <property fmtid="{D5CDD505-2E9C-101B-9397-08002B2CF9AE}" pid="6" name="Related_x0020_Service">
    <vt:lpwstr>24;#Breath Alcohol|ef3390bc-843a-40ba-b736-7c26d1793ebd</vt:lpwstr>
  </property>
</Properties>
</file>